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customXml/item1.xml" ContentType="application/xml"/>
  <Override PartName="/customXml/itemProps1.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24.3-->
<p:presentation xmlns:r="http://schemas.openxmlformats.org/officeDocument/2006/relationships" xmlns:a="http://schemas.openxmlformats.org/drawingml/2006/main" xmlns:p="http://schemas.openxmlformats.org/presentationml/2006/main" saveSubsetFonts="1">
  <p:sldMasterIdLst>
    <p:sldMasterId id="2147483648" r:id="rId2"/>
  </p:sldMasterIdLst>
  <p:notesMasterIdLst>
    <p:notesMasterId r:id="rId3"/>
  </p:notesMasterIdLst>
  <p:sldIdLst>
    <p:sldId id="256" r:id="rId4"/>
    <p:sldId id="258" r:id="rId5"/>
    <p:sldId id="261" r:id="rId6"/>
    <p:sldId id="384" r:id="rId7"/>
    <p:sldId id="385" r:id="rId8"/>
    <p:sldId id="264" r:id="rId9"/>
    <p:sldId id="266" r:id="rId10"/>
    <p:sldId id="268" r:id="rId11"/>
    <p:sldId id="314" r:id="rId12"/>
    <p:sldId id="269" r:id="rId13"/>
    <p:sldId id="270" r:id="rId14"/>
    <p:sldId id="271" r:id="rId15"/>
    <p:sldId id="272" r:id="rId16"/>
    <p:sldId id="273" r:id="rId17"/>
    <p:sldId id="420" r:id="rId18"/>
    <p:sldId id="275" r:id="rId19"/>
    <p:sldId id="276" r:id="rId20"/>
    <p:sldId id="277" r:id="rId21"/>
    <p:sldId id="278" r:id="rId22"/>
    <p:sldId id="279" r:id="rId23"/>
    <p:sldId id="330" r:id="rId24"/>
    <p:sldId id="422" r:id="rId25"/>
    <p:sldId id="338" r:id="rId26"/>
    <p:sldId id="390" r:id="rId27"/>
    <p:sldId id="421" r:id="rId28"/>
    <p:sldId id="336" r:id="rId29"/>
    <p:sldId id="316" r:id="rId30"/>
    <p:sldId id="339" r:id="rId31"/>
    <p:sldId id="340" r:id="rId32"/>
    <p:sldId id="323" r:id="rId33"/>
    <p:sldId id="324" r:id="rId34"/>
    <p:sldId id="293" r:id="rId35"/>
    <p:sldId id="294" r:id="rId36"/>
    <p:sldId id="295" r:id="rId37"/>
    <p:sldId id="326" r:id="rId38"/>
    <p:sldId id="345" r:id="rId39"/>
    <p:sldId id="405" r:id="rId40"/>
    <p:sldId id="307" r:id="rId41"/>
    <p:sldId id="341" r:id="rId42"/>
  </p:sldIdLst>
  <p:sldSz cx="12192000" cy="6858000"/>
  <p:notesSz cx="6858000" cy="9144000"/>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32" autoAdjust="0"/>
    <p:restoredTop sz="60710" autoAdjust="0"/>
  </p:normalViewPr>
  <p:slideViewPr>
    <p:cSldViewPr snapToGrid="0">
      <p:cViewPr varScale="1">
        <p:scale>
          <a:sx n="41" d="100"/>
          <a:sy n="41" d="100"/>
        </p:scale>
        <p:origin x="880" y="28"/>
      </p:cViewPr>
      <p:guideLst/>
    </p:cSldViewPr>
  </p:slideViewPr>
  <p:outlineViewPr>
    <p:cViewPr>
      <p:scale>
        <a:sx n="33" d="100"/>
        <a:sy n="33" d="100"/>
      </p:scale>
      <p:origin x="0" y="-58116"/>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customXml" Target="../customXml/item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1.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notesMaster" Target="notesMasters/notes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slide" Target="slides/slide30.xml" /><Relationship Id="rId34" Type="http://schemas.openxmlformats.org/officeDocument/2006/relationships/slide" Target="slides/slide31.xml" /><Relationship Id="rId35" Type="http://schemas.openxmlformats.org/officeDocument/2006/relationships/slide" Target="slides/slide32.xml" /><Relationship Id="rId36" Type="http://schemas.openxmlformats.org/officeDocument/2006/relationships/slide" Target="slides/slide33.xml" /><Relationship Id="rId37" Type="http://schemas.openxmlformats.org/officeDocument/2006/relationships/slide" Target="slides/slide34.xml" /><Relationship Id="rId38" Type="http://schemas.openxmlformats.org/officeDocument/2006/relationships/slide" Target="slides/slide35.xml" /><Relationship Id="rId39" Type="http://schemas.openxmlformats.org/officeDocument/2006/relationships/slide" Target="slides/slide36.xml" /><Relationship Id="rId4" Type="http://schemas.openxmlformats.org/officeDocument/2006/relationships/slide" Target="slides/slide1.xml" /><Relationship Id="rId40" Type="http://schemas.openxmlformats.org/officeDocument/2006/relationships/slide" Target="slides/slide37.xml" /><Relationship Id="rId41" Type="http://schemas.openxmlformats.org/officeDocument/2006/relationships/slide" Target="slides/slide38.xml" /><Relationship Id="rId42" Type="http://schemas.openxmlformats.org/officeDocument/2006/relationships/slide" Target="slides/slide39.xml" /><Relationship Id="rId43" Type="http://schemas.openxmlformats.org/officeDocument/2006/relationships/tags" Target="tags/tag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heme" Target="theme/theme1.xml" /><Relationship Id="rId47" Type="http://schemas.openxmlformats.org/officeDocument/2006/relationships/tableStyles" Target="tableStyles.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diagrams/colors1.xml><?xml version="1.0" encoding="utf-8"?>
<dgm:colorsDef xmlns:a="http://schemas.openxmlformats.org/drawingml/2006/main" xmlns:dgm="http://schemas.openxmlformats.org/drawingml/2006/diagram"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a="http://schemas.openxmlformats.org/drawingml/2006/main" xmlns:dgm="http://schemas.openxmlformats.org/drawingml/2006/diagram"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F4F5FB95-8F99-4DD4-BFB2-CDF7A61988D9}" type="doc">
      <dgm:prSet loTypeId="urn:diagrams.loki3.com/VaryingWidthList" loCatId="list" qsTypeId="urn:microsoft.com/office/officeart/2005/8/quickstyle/simple1" qsCatId="simple" csTypeId="urn:microsoft.com/office/officeart/2005/8/colors/accent1_2" csCatId="accent1" phldr="1"/>
      <dgm:spPr/>
      <dgm:t>
        <a:bodyPr/>
        <a:lstStyle/>
        <a:p>
          <a:endParaRPr lang="en-US"/>
        </a:p>
      </dgm:t>
    </dgm:pt>
    <dgm:pt modelId="{6912D50B-BF0D-42E4-87B3-56B21EF30049}" type="parTrans" cxnId="{8E3DAD76-C2C4-4C1E-A1D0-E9BB91F23F55}">
      <dgm:prSet/>
      <dgm:spPr/>
      <dgm:t>
        <a:bodyPr/>
        <a:lstStyle/>
        <a:p>
          <a:endParaRPr lang="en-US"/>
        </a:p>
      </dgm:t>
    </dgm:pt>
    <dgm:pt modelId="{9DB86323-C13F-4D31-9D28-4EB8C5D52AC3}">
      <dgm:prSet phldrT="[Text]"/>
      <dgm:spPr>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dgm:spPr>
      <dgm:t>
        <a:bodyPr/>
        <a:lstStyle/>
        <a:p>
          <a:r>
            <a:rPr lang="en-US"/>
            <a:t>Employees:</a:t>
          </a:r>
          <a:endParaRPr lang="en-US"/>
        </a:p>
      </dgm:t>
      <dgm:extLst>
        <a:ext uri="{E40237B7-FDA0-4F09-8148-C483321AD2D9}">
          <dgm14:cNvPr xmlns:dgm14="http://schemas.microsoft.com/office/drawing/2010/diagram" id="0" name="" descr="Chart showing employee pregnancy laws laws"/>
        </a:ext>
      </dgm:extLst>
    </dgm:pt>
    <dgm:pt modelId="{F04E4FC5-7ECA-4549-BF98-BDB46DBA0799}" type="parTrans" cxnId="{B64C4AB6-757B-4EAA-9D72-E483271D4CE7}">
      <dgm:prSet/>
      <dgm:spPr/>
      <dgm:t>
        <a:bodyPr/>
        <a:lstStyle/>
        <a:p>
          <a:endParaRPr lang="en-US"/>
        </a:p>
      </dgm:t>
    </dgm:pt>
    <dgm:pt modelId="{28E2B218-422D-4EA0-9DCB-EBE647B02B83}">
      <dgm:prSet phldrT="[Text]"/>
      <dgm:spPr>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dgm:spPr>
      <dgm:t>
        <a:bodyPr/>
        <a:lstStyle/>
        <a:p>
          <a:r>
            <a:rPr lang="en-US"/>
            <a:t>FLSA/PUMP</a:t>
          </a:r>
        </a:p>
      </dgm:t>
      <dgm:extLst>
        <a:ext uri="{E40237B7-FDA0-4F09-8148-C483321AD2D9}">
          <dgm14:cNvPr xmlns:dgm14="http://schemas.microsoft.com/office/drawing/2010/diagram" id="0" name="" descr="Chart showing employee pregnancy laws laws"/>
        </a:ext>
      </dgm:extLst>
    </dgm:pt>
    <dgm:pt modelId="{390FA7D6-B192-4D8F-A91A-64045D70EF74}" type="sibTrans" cxnId="{B64C4AB6-757B-4EAA-9D72-E483271D4CE7}">
      <dgm:prSet/>
      <dgm:spPr/>
      <dgm:t>
        <a:bodyPr/>
        <a:lstStyle/>
        <a:p>
          <a:endParaRPr lang="en-US"/>
        </a:p>
      </dgm:t>
    </dgm:pt>
    <dgm:pt modelId="{A0944206-DBEF-4849-B20B-55AFD27786E2}" type="parTrans" cxnId="{01B2CA0F-F357-4221-9135-23BBF3AA87BF}">
      <dgm:prSet/>
      <dgm:spPr/>
      <dgm:t>
        <a:bodyPr/>
        <a:lstStyle/>
        <a:p>
          <a:endParaRPr lang="en-US"/>
        </a:p>
      </dgm:t>
    </dgm:pt>
    <dgm:pt modelId="{AA7D607F-7542-42AE-98EC-D7700EA4F01A}">
      <dgm:prSet phldrT="[Text]"/>
      <dgm:spPr>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dgm:spPr>
      <dgm:t>
        <a:bodyPr/>
        <a:lstStyle/>
        <a:p>
          <a:r>
            <a:rPr lang="en-US"/>
            <a:t>PWFA</a:t>
          </a:r>
        </a:p>
      </dgm:t>
      <dgm:extLst>
        <a:ext uri="{E40237B7-FDA0-4F09-8148-C483321AD2D9}">
          <dgm14:cNvPr xmlns:dgm14="http://schemas.microsoft.com/office/drawing/2010/diagram" id="0" name="" descr="Chart showing employee pregnancy laws laws"/>
        </a:ext>
      </dgm:extLst>
    </dgm:pt>
    <dgm:pt modelId="{F264D096-C037-4F6B-A712-C0A611B016FC}" type="sibTrans" cxnId="{01B2CA0F-F357-4221-9135-23BBF3AA87BF}">
      <dgm:prSet/>
      <dgm:spPr/>
      <dgm:t>
        <a:bodyPr/>
        <a:lstStyle/>
        <a:p>
          <a:endParaRPr lang="en-US"/>
        </a:p>
      </dgm:t>
    </dgm:pt>
    <dgm:pt modelId="{BA0E37C1-B602-412A-B5AA-C6901645B98C}" type="parTrans" cxnId="{77EC695C-0FE0-4C67-9085-E750F461636D}">
      <dgm:prSet/>
      <dgm:spPr/>
      <dgm:t>
        <a:bodyPr/>
        <a:lstStyle/>
        <a:p>
          <a:endParaRPr lang="en-US"/>
        </a:p>
      </dgm:t>
    </dgm:pt>
    <dgm:pt modelId="{CFA1F14D-2315-460B-9D5D-9E024B844732}">
      <dgm:prSet phldrT="[Text]"/>
      <dgm:spPr>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dgm:spPr>
      <dgm:t>
        <a:bodyPr/>
        <a:lstStyle/>
        <a:p>
          <a:r>
            <a:rPr lang="en-US"/>
            <a:t>FMLA </a:t>
          </a:r>
        </a:p>
      </dgm:t>
      <dgm:extLst>
        <a:ext uri="{E40237B7-FDA0-4F09-8148-C483321AD2D9}">
          <dgm14:cNvPr xmlns:dgm14="http://schemas.microsoft.com/office/drawing/2010/diagram" id="0" name="" descr="Chart showing employee pregnancy laws laws"/>
        </a:ext>
      </dgm:extLst>
    </dgm:pt>
    <dgm:pt modelId="{4EA3C581-F6C6-4549-AC98-E33E4C507C4E}" type="sibTrans" cxnId="{77EC695C-0FE0-4C67-9085-E750F461636D}">
      <dgm:prSet/>
      <dgm:spPr/>
      <dgm:t>
        <a:bodyPr/>
        <a:lstStyle/>
        <a:p>
          <a:endParaRPr lang="en-US"/>
        </a:p>
      </dgm:t>
    </dgm:pt>
    <dgm:pt modelId="{8FBF4441-C7EF-4860-B69F-347F3B937888}" type="parTrans" cxnId="{52401189-3DB1-4763-900C-A8A30F27468F}">
      <dgm:prSet/>
      <dgm:spPr/>
      <dgm:t>
        <a:bodyPr/>
        <a:lstStyle/>
        <a:p>
          <a:endParaRPr lang="en-US"/>
        </a:p>
      </dgm:t>
    </dgm:pt>
    <dgm:pt modelId="{543D84ED-77AF-4B06-9B7A-39735013A6ED}">
      <dgm:prSet phldrT="[Text]"/>
      <dgm:spPr>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dgm:spPr>
      <dgm:t>
        <a:bodyPr/>
        <a:lstStyle/>
        <a:p>
          <a:r>
            <a:rPr lang="en-US"/>
            <a:t>PDA/TITLE VII</a:t>
          </a:r>
        </a:p>
      </dgm:t>
      <dgm:extLst>
        <a:ext uri="{E40237B7-FDA0-4F09-8148-C483321AD2D9}">
          <dgm14:cNvPr xmlns:dgm14="http://schemas.microsoft.com/office/drawing/2010/diagram" id="0" name="" descr="Chart showing employee pregnancy laws laws"/>
        </a:ext>
      </dgm:extLst>
    </dgm:pt>
    <dgm:pt modelId="{0A9B52F7-2775-40D5-9F25-BA0DB25AA421}" type="sibTrans" cxnId="{52401189-3DB1-4763-900C-A8A30F27468F}">
      <dgm:prSet/>
      <dgm:spPr/>
      <dgm:t>
        <a:bodyPr/>
        <a:lstStyle/>
        <a:p>
          <a:endParaRPr lang="en-US"/>
        </a:p>
      </dgm:t>
    </dgm:pt>
    <dgm:pt modelId="{AA29386B-37D4-4E53-A357-93A9785951C1}" type="sibTrans" cxnId="{8E3DAD76-C2C4-4C1E-A1D0-E9BB91F23F55}">
      <dgm:prSet/>
      <dgm:spPr/>
      <dgm:t>
        <a:bodyPr/>
        <a:lstStyle/>
        <a:p>
          <a:endParaRPr lang="en-US"/>
        </a:p>
      </dgm:t>
    </dgm:pt>
    <dgm:pt modelId="{E3218441-4A79-429E-A35C-8E33FF399F1C}" type="pres">
      <dgm:prSet presAssocID="{F4F5FB95-8F99-4DD4-BFB2-CDF7A61988D9}" presName="Name0">
        <dgm:presLayoutVars>
          <dgm:resizeHandles/>
        </dgm:presLayoutVars>
      </dgm:prSet>
      <dgm:spPr/>
      <dgm:t>
        <a:bodyPr/>
        <a:lstStyle/>
        <a:p/>
      </dgm:t>
    </dgm:pt>
    <dgm:pt modelId="{BC74396D-C0BF-4D5F-97E3-1557167DE6DA}" type="pres">
      <dgm:prSet presAssocID="{9DB86323-C13F-4D31-9D28-4EB8C5D52AC3}" presName="text" presStyleLbl="node1" presStyleCnt="1">
        <dgm:presLayoutVars>
          <dgm:bulletEnabled val="1"/>
        </dgm:presLayoutVars>
      </dgm:prSet>
      <dgm:spPr/>
      <dgm:t>
        <a:bodyPr/>
        <a:lstStyle/>
        <a:p/>
      </dgm:t>
    </dgm:pt>
  </dgm:ptLst>
  <dgm:cxnLst>
    <dgm:cxn modelId="{8E3DAD76-C2C4-4C1E-A1D0-E9BB91F23F55}" srcId="{F4F5FB95-8F99-4DD4-BFB2-CDF7A61988D9}" destId="{9DB86323-C13F-4D31-9D28-4EB8C5D52AC3}" srcOrd="0" destOrd="0" parTransId="{6912D50B-BF0D-42E4-87B3-56B21EF30049}" sibTransId="{AA29386B-37D4-4E53-A357-93A9785951C1}"/>
    <dgm:cxn modelId="{B64C4AB6-757B-4EAA-9D72-E483271D4CE7}" srcId="{9DB86323-C13F-4D31-9D28-4EB8C5D52AC3}" destId="{28E2B218-422D-4EA0-9DCB-EBE647B02B83}" srcOrd="0" destOrd="0" parTransId="{F04E4FC5-7ECA-4549-BF98-BDB46DBA0799}" sibTransId="{390FA7D6-B192-4D8F-A91A-64045D70EF74}"/>
    <dgm:cxn modelId="{01B2CA0F-F357-4221-9135-23BBF3AA87BF}" srcId="{9DB86323-C13F-4D31-9D28-4EB8C5D52AC3}" destId="{AA7D607F-7542-42AE-98EC-D7700EA4F01A}" srcOrd="1" destOrd="0" parTransId="{A0944206-DBEF-4849-B20B-55AFD27786E2}" sibTransId="{F264D096-C037-4F6B-A712-C0A611B016FC}"/>
    <dgm:cxn modelId="{77EC695C-0FE0-4C67-9085-E750F461636D}" srcId="{9DB86323-C13F-4D31-9D28-4EB8C5D52AC3}" destId="{CFA1F14D-2315-460B-9D5D-9E024B844732}" srcOrd="2" destOrd="0" parTransId="{BA0E37C1-B602-412A-B5AA-C6901645B98C}" sibTransId="{4EA3C581-F6C6-4549-AC98-E33E4C507C4E}"/>
    <dgm:cxn modelId="{52401189-3DB1-4763-900C-A8A30F27468F}" srcId="{9DB86323-C13F-4D31-9D28-4EB8C5D52AC3}" destId="{543D84ED-77AF-4B06-9B7A-39735013A6ED}" srcOrd="3" destOrd="0" parTransId="{8FBF4441-C7EF-4860-B69F-347F3B937888}" sibTransId="{0A9B52F7-2775-40D5-9F25-BA0DB25AA421}"/>
    <dgm:cxn modelId="{6D9D7DAD-E9CA-4FD0-B8D9-297FF0030FD0}" type="presOf" srcId="{F4F5FB95-8F99-4DD4-BFB2-CDF7A61988D9}" destId="{E3218441-4A79-429E-A35C-8E33FF399F1C}" srcOrd="0" destOrd="0" presId="urn:diagrams.loki3.com/VaryingWidthList"/>
    <dgm:cxn modelId="{71CDA621-E56D-46D7-8012-48B08F98833B}" type="presParOf" srcId="{E3218441-4A79-429E-A35C-8E33FF399F1C}" destId="{BC74396D-C0BF-4D5F-97E3-1557167DE6DA}" srcOrd="0" destOrd="0" presId="urn:diagrams.loki3.com/VaryingWidthList"/>
    <dgm:cxn modelId="{064306B5-CA91-4546-8F7F-AEB1EBB8DE8F}" type="presOf" srcId="{9DB86323-C13F-4D31-9D28-4EB8C5D52AC3}" destId="{BC74396D-C0BF-4D5F-97E3-1557167DE6DA}" srcOrd="0" destOrd="0" presId="urn:diagrams.loki3.com/VaryingWidthList"/>
    <dgm:cxn modelId="{7AED4AB6-3225-464D-94BF-0B9690064FFD}" type="presOf" srcId="{28E2B218-422D-4EA0-9DCB-EBE647B02B83}" destId="{BC74396D-C0BF-4D5F-97E3-1557167DE6DA}" srcOrd="0" destOrd="1" presId="urn:diagrams.loki3.com/VaryingWidthList"/>
    <dgm:cxn modelId="{6ACA32CE-D226-432F-894E-29AE89A66565}" type="presOf" srcId="{AA7D607F-7542-42AE-98EC-D7700EA4F01A}" destId="{BC74396D-C0BF-4D5F-97E3-1557167DE6DA}" srcOrd="0" destOrd="2" presId="urn:diagrams.loki3.com/VaryingWidthList"/>
    <dgm:cxn modelId="{0428ED21-3F51-4EF3-B905-8BAED9D465BB}" type="presOf" srcId="{CFA1F14D-2315-460B-9D5D-9E024B844732}" destId="{BC74396D-C0BF-4D5F-97E3-1557167DE6DA}" srcOrd="0" destOrd="3" presId="urn:diagrams.loki3.com/VaryingWidthList"/>
    <dgm:cxn modelId="{C147120F-BF1A-4A4E-9E32-04C04409EBD4}" type="presOf" srcId="{543D84ED-77AF-4B06-9B7A-39735013A6ED}" destId="{BC74396D-C0BF-4D5F-97E3-1557167DE6DA}" srcOrd="0" destOrd="4" presId="urn:diagrams.loki3.com/VaryingWidthList"/>
  </dgm:cxnLst>
  <dgm:bg/>
  <dgm:whole/>
  <dgm:extLst>
    <a:ext uri="http://schemas.microsoft.com/office/drawing/2008/diagram">
      <dsp:dataModelExt xmlns:dsp="http://schemas.microsoft.com/office/drawing/2008/diagram" relId="rId3" minVer="http://schemas.openxmlformats.org/drawingml/2006/main"/>
    </a:ext>
  </dgm:extLst>
</dgm:dataModel>
</file>

<file path=ppt/diagrams/data2.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FF394EFE-A6E4-4A20-BF00-9BB321CC7370}"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dgm:t>
    </dgm:pt>
    <dgm:pt modelId="{8676758D-83C1-4FAD-93DD-EE919B676215}" type="parTrans" cxnId="{D3F288DE-8C74-412D-BFF3-248434895313}">
      <dgm:prSet/>
      <dgm:spPr/>
      <dgm:t>
        <a:bodyPr/>
        <a:lstStyle/>
        <a:p>
          <a:endParaRPr lang="en-US"/>
        </a:p>
      </dgm:t>
    </dgm:pt>
    <dgm:pt modelId="{97C7C593-48EC-44BB-9089-63783EF765BF}">
      <dgm:prSet phldrT="[Text]"/>
      <dgm:spPr>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dgm:spPr>
      <dgm:t>
        <a:bodyPr/>
        <a:lstStyle/>
        <a:p>
          <a:r>
            <a:rPr lang="en-US"/>
            <a:t>Report of Student in need of P&amp;P Support</a:t>
          </a:r>
        </a:p>
      </dgm:t>
    </dgm:pt>
    <dgm:pt modelId="{53F232CC-54B4-4095-A7B6-B97F3E2E0151}" type="sibTrans" cxnId="{D3F288DE-8C74-412D-BFF3-248434895313}">
      <dgm:prSet/>
      <dgm:spPr/>
      <dgm:t>
        <a:bodyPr/>
        <a:lstStyle/>
        <a:p>
          <a:endParaRPr lang="en-US"/>
        </a:p>
      </dgm:t>
    </dgm:pt>
    <dgm:pt modelId="{10D937D4-C5F6-48FC-8599-D68B5D2D040D}" type="parTrans" cxnId="{F70D2F7C-7CA8-46D1-91DE-D43BDB3F82BA}">
      <dgm:prSet/>
      <dgm:spPr/>
      <dgm:t>
        <a:bodyPr/>
        <a:lstStyle/>
        <a:p>
          <a:endParaRPr lang="en-US"/>
        </a:p>
      </dgm:t>
    </dgm:pt>
    <dgm:pt modelId="{3BD4810C-4306-4315-8BED-135808857DB6}">
      <dgm:prSet phldrT="[Text]"/>
      <dgm:spPr>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dgm:spPr>
      <dgm:t>
        <a:bodyPr/>
        <a:lstStyle/>
        <a:p>
          <a:r>
            <a:rPr lang="en-US"/>
            <a:t>Student Meets with Title IX Coordinator and Describes Requests/Needs</a:t>
          </a:r>
        </a:p>
      </dgm:t>
    </dgm:pt>
    <dgm:pt modelId="{BC5E7F03-6F59-4FA6-9A09-BD426B8F02A8}" type="sibTrans" cxnId="{F70D2F7C-7CA8-46D1-91DE-D43BDB3F82BA}">
      <dgm:prSet/>
      <dgm:spPr/>
      <dgm:t>
        <a:bodyPr/>
        <a:lstStyle/>
        <a:p>
          <a:endParaRPr lang="en-US"/>
        </a:p>
      </dgm:t>
    </dgm:pt>
    <dgm:pt modelId="{E7E8C3F4-F0F6-4631-B770-A1804A5F05D8}" type="parTrans" cxnId="{C95FDD04-70E6-43AE-AAB3-903CBB0EEBD6}">
      <dgm:prSet/>
      <dgm:spPr/>
      <dgm:t>
        <a:bodyPr/>
        <a:lstStyle/>
        <a:p>
          <a:endParaRPr lang="en-US"/>
        </a:p>
      </dgm:t>
    </dgm:pt>
    <dgm:pt modelId="{39DC2330-C19F-42B8-ABA0-41DFE3D74AF5}">
      <dgm:prSet phldrT="[Text]"/>
      <dgm:spPr>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dgm:spPr>
      <dgm:t>
        <a:bodyPr/>
        <a:lstStyle/>
        <a:p>
          <a:r>
            <a:rPr lang="en-US"/>
            <a:t>Title IX Coordinator Evaluates Request (Contacts department/faculty). Assessment of fundamental alteration. </a:t>
          </a:r>
        </a:p>
      </dgm:t>
    </dgm:pt>
    <dgm:pt modelId="{E2330450-BE5E-4610-8BEC-7357CA1963C5}" type="sibTrans" cxnId="{C95FDD04-70E6-43AE-AAB3-903CBB0EEBD6}">
      <dgm:prSet/>
      <dgm:spPr/>
      <dgm:t>
        <a:bodyPr/>
        <a:lstStyle/>
        <a:p>
          <a:endParaRPr lang="en-US"/>
        </a:p>
      </dgm:t>
    </dgm:pt>
    <dgm:pt modelId="{127D7D56-7D4B-4E7B-B0B8-C55F5226F784}" type="parTrans" cxnId="{D32BE12A-1056-4E39-B1DD-C61BE14E7C4E}">
      <dgm:prSet/>
      <dgm:spPr/>
      <dgm:t>
        <a:bodyPr/>
        <a:lstStyle/>
        <a:p>
          <a:endParaRPr lang="en-US"/>
        </a:p>
      </dgm:t>
    </dgm:pt>
    <dgm:pt modelId="{AB77BE8D-2752-4938-B30D-F2CEE5FB9621}">
      <dgm:prSet/>
      <dgm:spPr>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dgm:spPr>
      <dgm:t>
        <a:bodyPr/>
        <a:lstStyle/>
        <a:p>
          <a:r>
            <a:rPr lang="en-US"/>
            <a:t>Present Students With Options</a:t>
          </a:r>
        </a:p>
      </dgm:t>
    </dgm:pt>
    <dgm:pt modelId="{F824D889-74C0-48CE-980B-19F57F5F716B}" type="sibTrans" cxnId="{D32BE12A-1056-4E39-B1DD-C61BE14E7C4E}">
      <dgm:prSet/>
      <dgm:spPr/>
      <dgm:t>
        <a:bodyPr/>
        <a:lstStyle/>
        <a:p>
          <a:endParaRPr lang="en-US"/>
        </a:p>
      </dgm:t>
    </dgm:pt>
    <dgm:pt modelId="{4A6E86D6-CA72-4194-A3E2-E4C240EA1F05}" type="parTrans" cxnId="{74DD9653-FD04-4BF8-ADD5-2E9A917AD15C}">
      <dgm:prSet/>
      <dgm:spPr/>
      <dgm:t>
        <a:bodyPr/>
        <a:lstStyle/>
        <a:p>
          <a:endParaRPr lang="en-US"/>
        </a:p>
      </dgm:t>
    </dgm:pt>
    <dgm:pt modelId="{A53CEB85-B7DA-477F-B553-7E669DB00F84}">
      <dgm:prSet/>
      <dgm:spPr>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dgm:spPr>
      <dgm:t>
        <a:bodyPr/>
        <a:lstStyle/>
        <a:p>
          <a:r>
            <a:rPr lang="en-US"/>
            <a:t>Implement Modifications</a:t>
          </a:r>
        </a:p>
      </dgm:t>
    </dgm:pt>
    <dgm:pt modelId="{EFAF3488-75E1-41F2-AC62-21664E94900B}" type="sibTrans" cxnId="{74DD9653-FD04-4BF8-ADD5-2E9A917AD15C}">
      <dgm:prSet/>
      <dgm:spPr/>
      <dgm:t>
        <a:bodyPr/>
        <a:lstStyle/>
        <a:p>
          <a:endParaRPr lang="en-US"/>
        </a:p>
      </dgm:t>
    </dgm:pt>
    <dgm:pt modelId="{F58547E1-C3E7-4161-A29F-0077677D2D87}" type="pres">
      <dgm:prSet presAssocID="{FF394EFE-A6E4-4A20-BF00-9BB321CC7370}" presName="CompostProcess">
        <dgm:presLayoutVars>
          <dgm:dir/>
          <dgm:resizeHandles val="exact"/>
        </dgm:presLayoutVars>
      </dgm:prSet>
      <dgm:spPr/>
      <dgm:t>
        <a:bodyPr/>
        <a:lstStyle/>
        <a:p/>
      </dgm:t>
    </dgm:pt>
    <dgm:pt modelId="{A23B2591-54F0-4E78-B6C4-6244FEF1785F}" type="pres">
      <dgm:prSet presAssocID="{FF394EFE-A6E4-4A20-BF00-9BB321CC7370}" presName="arrow" presStyleLbl="bgShp" presStyleCnt="1"/>
      <dgm:spPr/>
      <dgm:t>
        <a:bodyPr/>
        <a:lstStyle/>
        <a:p/>
      </dgm:t>
    </dgm:pt>
    <dgm:pt modelId="{67B3A931-2262-44B3-9850-4112603158A6}" type="pres">
      <dgm:prSet presAssocID="{FF394EFE-A6E4-4A20-BF00-9BB321CC7370}" presName="linearProcess"/>
      <dgm:spPr/>
      <dgm:t>
        <a:bodyPr/>
        <a:lstStyle/>
        <a:p/>
      </dgm:t>
    </dgm:pt>
    <dgm:pt modelId="{59A1E501-38DB-46FA-B602-048011CB9711}" type="pres">
      <dgm:prSet presAssocID="{97C7C593-48EC-44BB-9089-63783EF765BF}" presName="textNode" presStyleLbl="node1" presStyleCnt="5">
        <dgm:presLayoutVars>
          <dgm:bulletEnabled val="1"/>
        </dgm:presLayoutVars>
      </dgm:prSet>
      <dgm:spPr/>
      <dgm:t>
        <a:bodyPr/>
        <a:lstStyle/>
        <a:p/>
      </dgm:t>
    </dgm:pt>
    <dgm:pt modelId="{68EBB925-041E-4C4C-9C8E-B72394290019}" type="pres">
      <dgm:prSet presAssocID="{53F232CC-54B4-4095-A7B6-B97F3E2E0151}" presName="sibTrans"/>
      <dgm:spPr/>
      <dgm:t>
        <a:bodyPr/>
        <a:lstStyle/>
        <a:p/>
      </dgm:t>
    </dgm:pt>
    <dgm:pt modelId="{A12EE818-552C-4BB3-9E5E-64A4A6BADE3A}" type="pres">
      <dgm:prSet presAssocID="{3BD4810C-4306-4315-8BED-135808857DB6}" presName="textNode" presStyleLbl="node1" presStyleIdx="1" presStyleCnt="5">
        <dgm:presLayoutVars>
          <dgm:bulletEnabled val="1"/>
        </dgm:presLayoutVars>
      </dgm:prSet>
      <dgm:spPr/>
      <dgm:t>
        <a:bodyPr/>
        <a:lstStyle/>
        <a:p/>
      </dgm:t>
    </dgm:pt>
    <dgm:pt modelId="{469C5FE0-E11B-4EC3-9B48-33166B9498EA}" type="pres">
      <dgm:prSet presAssocID="{BC5E7F03-6F59-4FA6-9A09-BD426B8F02A8}" presName="sibTrans"/>
      <dgm:spPr/>
      <dgm:t>
        <a:bodyPr/>
        <a:lstStyle/>
        <a:p/>
      </dgm:t>
    </dgm:pt>
    <dgm:pt modelId="{AC2373B6-159C-460F-B478-730DB6252E0F}" type="pres">
      <dgm:prSet presAssocID="{39DC2330-C19F-42B8-ABA0-41DFE3D74AF5}" presName="textNode" presStyleLbl="node1" presStyleIdx="2" presStyleCnt="5">
        <dgm:presLayoutVars>
          <dgm:bulletEnabled val="1"/>
        </dgm:presLayoutVars>
      </dgm:prSet>
      <dgm:spPr/>
      <dgm:t>
        <a:bodyPr/>
        <a:lstStyle/>
        <a:p/>
      </dgm:t>
    </dgm:pt>
    <dgm:pt modelId="{174B6512-58D6-4734-94BD-F801E9567289}" type="pres">
      <dgm:prSet presAssocID="{E2330450-BE5E-4610-8BEC-7357CA1963C5}" presName="sibTrans"/>
      <dgm:spPr/>
      <dgm:t>
        <a:bodyPr/>
        <a:lstStyle/>
        <a:p/>
      </dgm:t>
    </dgm:pt>
    <dgm:pt modelId="{25263DBB-5D62-4634-AAB0-388C86EAEA65}" type="pres">
      <dgm:prSet presAssocID="{AB77BE8D-2752-4938-B30D-F2CEE5FB9621}" presName="textNode" presStyleLbl="node1" presStyleIdx="3" presStyleCnt="5">
        <dgm:presLayoutVars>
          <dgm:bulletEnabled val="1"/>
        </dgm:presLayoutVars>
      </dgm:prSet>
      <dgm:spPr/>
      <dgm:t>
        <a:bodyPr/>
        <a:lstStyle/>
        <a:p/>
      </dgm:t>
    </dgm:pt>
    <dgm:pt modelId="{34738AFD-D1B2-4CC2-B6E9-6902F85FED5F}" type="pres">
      <dgm:prSet presAssocID="{F824D889-74C0-48CE-980B-19F57F5F716B}" presName="sibTrans"/>
      <dgm:spPr/>
      <dgm:t>
        <a:bodyPr/>
        <a:lstStyle/>
        <a:p/>
      </dgm:t>
    </dgm:pt>
    <dgm:pt modelId="{40A77201-4ECB-4EAC-834B-C07A93141051}" type="pres">
      <dgm:prSet presAssocID="{A53CEB85-B7DA-477F-B553-7E669DB00F84}" presName="textNode" presStyleLbl="node1" presStyleIdx="4" presStyleCnt="5">
        <dgm:presLayoutVars>
          <dgm:bulletEnabled val="1"/>
        </dgm:presLayoutVars>
      </dgm:prSet>
      <dgm:spPr/>
      <dgm:t>
        <a:bodyPr/>
        <a:lstStyle/>
        <a:p/>
      </dgm:t>
    </dgm:pt>
  </dgm:ptLst>
  <dgm:cxnLst>
    <dgm:cxn modelId="{D3F288DE-8C74-412D-BFF3-248434895313}" srcId="{FF394EFE-A6E4-4A20-BF00-9BB321CC7370}" destId="{97C7C593-48EC-44BB-9089-63783EF765BF}" srcOrd="0" destOrd="0" parTransId="{8676758D-83C1-4FAD-93DD-EE919B676215}" sibTransId="{53F232CC-54B4-4095-A7B6-B97F3E2E0151}"/>
    <dgm:cxn modelId="{F70D2F7C-7CA8-46D1-91DE-D43BDB3F82BA}" srcId="{FF394EFE-A6E4-4A20-BF00-9BB321CC7370}" destId="{3BD4810C-4306-4315-8BED-135808857DB6}" srcOrd="1" destOrd="0" parTransId="{10D937D4-C5F6-48FC-8599-D68B5D2D040D}" sibTransId="{BC5E7F03-6F59-4FA6-9A09-BD426B8F02A8}"/>
    <dgm:cxn modelId="{C95FDD04-70E6-43AE-AAB3-903CBB0EEBD6}" srcId="{FF394EFE-A6E4-4A20-BF00-9BB321CC7370}" destId="{39DC2330-C19F-42B8-ABA0-41DFE3D74AF5}" srcOrd="2" destOrd="0" parTransId="{E7E8C3F4-F0F6-4631-B770-A1804A5F05D8}" sibTransId="{E2330450-BE5E-4610-8BEC-7357CA1963C5}"/>
    <dgm:cxn modelId="{D32BE12A-1056-4E39-B1DD-C61BE14E7C4E}" srcId="{FF394EFE-A6E4-4A20-BF00-9BB321CC7370}" destId="{AB77BE8D-2752-4938-B30D-F2CEE5FB9621}" srcOrd="3" destOrd="0" parTransId="{127D7D56-7D4B-4E7B-B0B8-C55F5226F784}" sibTransId="{F824D889-74C0-48CE-980B-19F57F5F716B}"/>
    <dgm:cxn modelId="{74DD9653-FD04-4BF8-ADD5-2E9A917AD15C}" srcId="{FF394EFE-A6E4-4A20-BF00-9BB321CC7370}" destId="{A53CEB85-B7DA-477F-B553-7E669DB00F84}" srcOrd="4" destOrd="0" parTransId="{4A6E86D6-CA72-4194-A3E2-E4C240EA1F05}" sibTransId="{EFAF3488-75E1-41F2-AC62-21664E94900B}"/>
    <dgm:cxn modelId="{F8C382D2-097B-4BD4-A223-5CB76B615A74}" type="presOf" srcId="{FF394EFE-A6E4-4A20-BF00-9BB321CC7370}" destId="{F58547E1-C3E7-4161-A29F-0077677D2D87}" srcOrd="0" destOrd="0" presId="urn:microsoft.com/office/officeart/2005/8/layout/hProcess9"/>
    <dgm:cxn modelId="{02CCCC6F-29BE-4BB3-AC7D-51F2DAF188A6}" type="presParOf" srcId="{F58547E1-C3E7-4161-A29F-0077677D2D87}" destId="{A23B2591-54F0-4E78-B6C4-6244FEF1785F}" srcOrd="0" destOrd="0" presId="urn:microsoft.com/office/officeart/2005/8/layout/hProcess9"/>
    <dgm:cxn modelId="{87609646-0A34-40D5-ABF0-1221D1BBD138}" type="presParOf" srcId="{F58547E1-C3E7-4161-A29F-0077677D2D87}" destId="{67B3A931-2262-44B3-9850-4112603158A6}" srcOrd="1" destOrd="0" presId="urn:microsoft.com/office/officeart/2005/8/layout/hProcess9"/>
    <dgm:cxn modelId="{14F51A7B-280E-4D11-B10C-5C1BF3D4EFF7}" type="presParOf" srcId="{67B3A931-2262-44B3-9850-4112603158A6}" destId="{59A1E501-38DB-46FA-B602-048011CB9711}" srcOrd="0" destOrd="0" presId="urn:microsoft.com/office/officeart/2005/8/layout/hProcess9"/>
    <dgm:cxn modelId="{9EED44BE-35F5-4AC0-9A75-91E491660D53}" type="presOf" srcId="{97C7C593-48EC-44BB-9089-63783EF765BF}" destId="{59A1E501-38DB-46FA-B602-048011CB9711}" srcOrd="0" destOrd="0" presId="urn:microsoft.com/office/officeart/2005/8/layout/hProcess9"/>
    <dgm:cxn modelId="{24AF5D30-D28C-4736-88F1-A6DCF81811C5}" type="presParOf" srcId="{67B3A931-2262-44B3-9850-4112603158A6}" destId="{68EBB925-041E-4C4C-9C8E-B72394290019}" srcOrd="1" destOrd="0" presId="urn:microsoft.com/office/officeart/2005/8/layout/hProcess9"/>
    <dgm:cxn modelId="{0C9F4C43-3490-4C7C-B9D8-ADC3D164C416}" type="presParOf" srcId="{67B3A931-2262-44B3-9850-4112603158A6}" destId="{A12EE818-552C-4BB3-9E5E-64A4A6BADE3A}" srcOrd="2" destOrd="0" presId="urn:microsoft.com/office/officeart/2005/8/layout/hProcess9"/>
    <dgm:cxn modelId="{9AB5DC3B-09E2-4C98-A958-5842ADCD8E3D}" type="presOf" srcId="{3BD4810C-4306-4315-8BED-135808857DB6}" destId="{A12EE818-552C-4BB3-9E5E-64A4A6BADE3A}" srcOrd="0" destOrd="0" presId="urn:microsoft.com/office/officeart/2005/8/layout/hProcess9"/>
    <dgm:cxn modelId="{68424FFD-9B0F-4735-B036-C73FB3614CDD}" type="presParOf" srcId="{67B3A931-2262-44B3-9850-4112603158A6}" destId="{469C5FE0-E11B-4EC3-9B48-33166B9498EA}" srcOrd="3" destOrd="0" presId="urn:microsoft.com/office/officeart/2005/8/layout/hProcess9"/>
    <dgm:cxn modelId="{13E5C8AD-A29F-4962-A631-21D742A75448}" type="presParOf" srcId="{67B3A931-2262-44B3-9850-4112603158A6}" destId="{AC2373B6-159C-460F-B478-730DB6252E0F}" srcOrd="4" destOrd="0" presId="urn:microsoft.com/office/officeart/2005/8/layout/hProcess9"/>
    <dgm:cxn modelId="{BBD1BDDD-0D59-435D-B63B-0E17602A9DB3}" type="presOf" srcId="{39DC2330-C19F-42B8-ABA0-41DFE3D74AF5}" destId="{AC2373B6-159C-460F-B478-730DB6252E0F}" srcOrd="0" destOrd="0" presId="urn:microsoft.com/office/officeart/2005/8/layout/hProcess9"/>
    <dgm:cxn modelId="{6956A547-1A6C-4281-85D3-70FE2E38B8CE}" type="presParOf" srcId="{67B3A931-2262-44B3-9850-4112603158A6}" destId="{174B6512-58D6-4734-94BD-F801E9567289}" srcOrd="5" destOrd="0" presId="urn:microsoft.com/office/officeart/2005/8/layout/hProcess9"/>
    <dgm:cxn modelId="{A65AD756-A6EF-4AC6-9AB4-93DD3DA5097D}" type="presParOf" srcId="{67B3A931-2262-44B3-9850-4112603158A6}" destId="{25263DBB-5D62-4634-AAB0-388C86EAEA65}" srcOrd="6" destOrd="0" presId="urn:microsoft.com/office/officeart/2005/8/layout/hProcess9"/>
    <dgm:cxn modelId="{7D391FF1-FE91-48A8-8940-7FCF0A776D55}" type="presOf" srcId="{AB77BE8D-2752-4938-B30D-F2CEE5FB9621}" destId="{25263DBB-5D62-4634-AAB0-388C86EAEA65}" srcOrd="0" destOrd="0" presId="urn:microsoft.com/office/officeart/2005/8/layout/hProcess9"/>
    <dgm:cxn modelId="{7E552182-18E2-45DB-BF24-FA8B261A1D4A}" type="presParOf" srcId="{67B3A931-2262-44B3-9850-4112603158A6}" destId="{34738AFD-D1B2-4CC2-B6E9-6902F85FED5F}" srcOrd="7" destOrd="0" presId="urn:microsoft.com/office/officeart/2005/8/layout/hProcess9"/>
    <dgm:cxn modelId="{35905609-A52D-4A3D-94C2-B06B0C467A8B}" type="presParOf" srcId="{67B3A931-2262-44B3-9850-4112603158A6}" destId="{40A77201-4ECB-4EAC-834B-C07A93141051}" srcOrd="8" destOrd="0" presId="urn:microsoft.com/office/officeart/2005/8/layout/hProcess9"/>
    <dgm:cxn modelId="{FBE6BFEE-6F4A-4C92-8954-CE449F6FF8A4}" type="presOf" srcId="{A53CEB85-B7DA-477F-B553-7E669DB00F84}" destId="{40A77201-4ECB-4EAC-834B-C07A93141051}" srcOrd="0" destOrd="0" presId="urn:microsoft.com/office/officeart/2005/8/layout/hProcess9"/>
  </dgm:cxnLst>
  <dgm:bg/>
  <dgm:whole/>
  <dgm:extLst>
    <a:ext uri="http://schemas.microsoft.com/office/drawing/2008/diagram">
      <dsp:dataModelExt xmlns:dsp="http://schemas.microsoft.com/office/drawing/2008/diagram" relId="rId3" minVer="http://schemas.openxmlformats.org/drawingml/2006/main"/>
    </a:ext>
  </dgm:extLst>
</dgm:dataModel>
</file>

<file path=ppt/diagrams/drawing1.xml><?xml version="1.0" encoding="utf-8"?>
<dsp:drawing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http://schemas.openxmlformats.org/presentationml/2006/main" xmlns:p14="http://schemas.microsoft.com/office/powerpoint/2010/main" xmlns:dsp="http://schemas.microsoft.com/office/drawing/2008/diagram">
  <dsp:spTree>
    <dsp:nvGrpSpPr>
      <dsp:cNvPr id="8" name=""/>
      <dsp:cNvGrpSpPr/>
    </dsp:nvGrpSpPr>
    <dsp:grpSpPr/>
    <dsp:sp modelId="{BC74396D-C0BF-4D5F-97E3-1557167DE6DA}">
      <dsp:nvSpPr>
        <dsp:cNvPr id="9" name=""/>
        <dsp:cNvSpPr/>
      </dsp:nvSpPr>
      <dsp:spPr>
        <a:xfrm>
          <a:off x="745187" y="0"/>
          <a:ext cx="4050000" cy="459263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7480" tIns="157480" rIns="157480" bIns="157480" numCol="1" spcCol="1270" anchor="t" anchorCtr="0">
          <a:noAutofit/>
        </a:bodyPr>
        <a:lstStyle/>
        <a:p>
          <a:pPr marL="0" lvl="0" indent="0" algn="l" defTabSz="2755900">
            <a:lnSpc>
              <a:spcPct val="90000"/>
            </a:lnSpc>
            <a:spcBef>
              <a:spcPct val="0"/>
            </a:spcBef>
            <a:spcAft>
              <a:spcPct val="35000"/>
            </a:spcAft>
            <a:buNone/>
          </a:pPr>
          <a:r>
            <a:rPr lang="en-US" sz="6200" kern="1200"/>
            <a:t>Employees:</a:t>
          </a:r>
          <a:endParaRPr lang="en-US" sz="6200" kern="1200"/>
        </a:p>
        <a:p>
          <a:pPr marL="285750" lvl="1" indent="-285750" algn="l" defTabSz="2133600">
            <a:lnSpc>
              <a:spcPct val="90000"/>
            </a:lnSpc>
            <a:spcBef>
              <a:spcPct val="0"/>
            </a:spcBef>
            <a:spcAft>
              <a:spcPct val="15000"/>
            </a:spcAft>
            <a:buChar char="•"/>
          </a:pPr>
          <a:r>
            <a:rPr lang="en-US" sz="4800" kern="1200"/>
            <a:t>FLSA/PUMP</a:t>
          </a:r>
        </a:p>
        <a:p>
          <a:pPr marL="285750" lvl="1" indent="-285750" algn="l" defTabSz="2133600">
            <a:lnSpc>
              <a:spcPct val="90000"/>
            </a:lnSpc>
            <a:spcBef>
              <a:spcPct val="0"/>
            </a:spcBef>
            <a:spcAft>
              <a:spcPct val="15000"/>
            </a:spcAft>
            <a:buChar char="•"/>
          </a:pPr>
          <a:r>
            <a:rPr lang="en-US" sz="4800" kern="1200"/>
            <a:t>PWFA</a:t>
          </a:r>
        </a:p>
        <a:p>
          <a:pPr marL="285750" lvl="1" indent="-285750" algn="l" defTabSz="2133600">
            <a:lnSpc>
              <a:spcPct val="90000"/>
            </a:lnSpc>
            <a:spcBef>
              <a:spcPct val="0"/>
            </a:spcBef>
            <a:spcAft>
              <a:spcPct val="15000"/>
            </a:spcAft>
            <a:buChar char="•"/>
          </a:pPr>
          <a:r>
            <a:rPr lang="en-US" sz="4800" kern="1200"/>
            <a:t>FMLA </a:t>
          </a:r>
        </a:p>
        <a:p>
          <a:pPr marL="285750" lvl="1" indent="-285750" algn="l" defTabSz="2133600">
            <a:lnSpc>
              <a:spcPct val="90000"/>
            </a:lnSpc>
            <a:spcBef>
              <a:spcPct val="0"/>
            </a:spcBef>
            <a:spcAft>
              <a:spcPct val="15000"/>
            </a:spcAft>
            <a:buChar char="•"/>
          </a:pPr>
          <a:r>
            <a:rPr lang="en-US" sz="4800" kern="1200"/>
            <a:t>PDA/TITLE VII</a:t>
          </a:r>
        </a:p>
      </dsp:txBody>
      <dsp:txXfrm>
        <a:off x="745187" y="0"/>
        <a:ext cx="4050000" cy="4592637"/>
      </dsp:txXfrm>
    </dsp:sp>
  </dsp:spTree>
</dsp:drawing>
</file>

<file path=ppt/diagrams/drawing2.xml><?xml version="1.0" encoding="utf-8"?>
<dsp:drawing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http://schemas.openxmlformats.org/presentationml/2006/main" xmlns:p14="http://schemas.microsoft.com/office/powerpoint/2010/main" xmlns:dsp="http://schemas.microsoft.com/office/drawing/2008/diagram">
  <dsp:spTree>
    <dsp:nvGrpSpPr>
      <dsp:cNvPr id="10" name=""/>
      <dsp:cNvGrpSpPr/>
    </dsp:nvGrpSpPr>
    <dsp:grpSpPr/>
    <dsp:sp modelId="{A23B2591-54F0-4E78-B6C4-6244FEF1785F}">
      <dsp:nvSpPr>
        <dsp:cNvPr id="11" name=""/>
        <dsp:cNvSpPr/>
      </dsp:nvSpPr>
      <dsp:spPr>
        <a:xfrm>
          <a:off x="796170" y="0"/>
          <a:ext cx="9023271" cy="459263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a:lstStyle/>
        <a:p/>
      </dsp:txBody>
    </dsp:sp>
    <dsp:sp modelId="{59A1E501-38DB-46FA-B602-048011CB9711}">
      <dsp:nvSpPr>
        <dsp:cNvPr id="12" name=""/>
        <dsp:cNvSpPr/>
      </dsp:nvSpPr>
      <dsp:spPr>
        <a:xfrm>
          <a:off x="4665" y="1377791"/>
          <a:ext cx="2039669" cy="18370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Report of Student in need of P&amp;P Support</a:t>
          </a:r>
        </a:p>
      </dsp:txBody>
      <dsp:txXfrm>
        <a:off x="94343" y="1467469"/>
        <a:ext cx="1860314" cy="1657699"/>
      </dsp:txXfrm>
    </dsp:sp>
    <dsp:sp modelId="{A12EE818-552C-4BB3-9E5E-64A4A6BADE3A}">
      <dsp:nvSpPr>
        <dsp:cNvPr id="13" name=""/>
        <dsp:cNvSpPr/>
      </dsp:nvSpPr>
      <dsp:spPr>
        <a:xfrm>
          <a:off x="2146318" y="1377791"/>
          <a:ext cx="2039669" cy="18370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Student Meets with Title IX Coordinator and Describes Requests/Needs</a:t>
          </a:r>
        </a:p>
      </dsp:txBody>
      <dsp:txXfrm>
        <a:off x="2235995" y="1467469"/>
        <a:ext cx="1860314" cy="1657699"/>
      </dsp:txXfrm>
    </dsp:sp>
    <dsp:sp modelId="{AC2373B6-159C-460F-B478-730DB6252E0F}">
      <dsp:nvSpPr>
        <dsp:cNvPr id="14" name=""/>
        <dsp:cNvSpPr/>
      </dsp:nvSpPr>
      <dsp:spPr>
        <a:xfrm>
          <a:off x="4287971" y="1377791"/>
          <a:ext cx="2039669" cy="18370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Title IX Coordinator Evaluates Request (Contacts department/faculty). Assessment of fundamental alteration. </a:t>
          </a:r>
        </a:p>
      </dsp:txBody>
      <dsp:txXfrm>
        <a:off x="4377649" y="1467469"/>
        <a:ext cx="1860314" cy="1657699"/>
      </dsp:txXfrm>
    </dsp:sp>
    <dsp:sp modelId="{25263DBB-5D62-4634-AAB0-388C86EAEA65}">
      <dsp:nvSpPr>
        <dsp:cNvPr id="15" name=""/>
        <dsp:cNvSpPr/>
      </dsp:nvSpPr>
      <dsp:spPr>
        <a:xfrm>
          <a:off x="6429624" y="1377791"/>
          <a:ext cx="2039669" cy="18370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Present Students With Options</a:t>
          </a:r>
        </a:p>
      </dsp:txBody>
      <dsp:txXfrm>
        <a:off x="6519302" y="1467469"/>
        <a:ext cx="1860314" cy="1657699"/>
      </dsp:txXfrm>
    </dsp:sp>
    <dsp:sp modelId="{40A77201-4ECB-4EAC-834B-C07A93141051}">
      <dsp:nvSpPr>
        <dsp:cNvPr id="16" name=""/>
        <dsp:cNvSpPr/>
      </dsp:nvSpPr>
      <dsp:spPr>
        <a:xfrm>
          <a:off x="8571278" y="1377791"/>
          <a:ext cx="2039669" cy="18370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Implement Modifications</a:t>
          </a:r>
        </a:p>
      </dsp:txBody>
      <dsp:txXfrm>
        <a:off x="8660955" y="1467469"/>
        <a:ext cx="1860314" cy="1657699"/>
      </dsp:txXfrm>
    </dsp:sp>
  </dsp:spTree>
</dsp:drawing>
</file>

<file path=ppt/diagrams/layout1.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dgm:rule type="primFontSz" val="5"/>
        </dgm:ruleLst>
      </dgm:layoutNode>
      <dgm:choose name="Name2">
        <dgm:if name="Name3" axis="par ch" ptType="doc node" func="cnt" op="gte" val="2">
          <dgm:forEach name="Name4" axis="followSib" ptType="sibTrans" cnt="1">
            <dgm:layoutNode name="space">
              <dgm:alg type="sp"/>
              <dgm:shape r:blip="">
                <dgm:adjLst/>
              </dgm:shape>
              <dgm:presOf/>
            </dgm:layoutNode>
          </dgm:forEach>
        </dgm:if>
        <dgm:else name="Name5"/>
      </dgm:choose>
    </dgm:forEach>
  </dgm:layoutNode>
</dgm:layoutDef>
</file>

<file path=ppt/diagrams/layout2.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type="rightArrow" r:blip="">
            <dgm:adjLst/>
          </dgm:shape>
        </dgm:if>
        <dgm:else name="Name2">
          <dgm:shape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fact="1"/>
            <dgm:rule type="primFontSz" val="5"/>
          </dgm:ruleLst>
        </dgm:layoutNode>
        <dgm:forEach name="Name7" axis="followSib" ptType="sibTrans" cnt="1">
          <dgm:layoutNode name="sibTrans">
            <dgm:alg type="sp"/>
            <dgm:shape r:blip="">
              <dgm:adjLst/>
            </dgm:shape>
            <dgm:presOf/>
            <dgm:constrLst/>
            <dgm:ruleLst/>
          </dgm:layoutNode>
        </dgm:forEach>
      </dgm:forEach>
    </dgm:layoutNode>
  </dgm:layoutNode>
</dgm:layoutDef>
</file>

<file path=ppt/diagrams/quickStyle1.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556438-9F7D-4F38-96BD-3034E6B535F3}" type="datetimeFigureOut">
              <a:rPr lang="en-US" smtClean="0"/>
              <a:t>5/12/2025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AF04C1-F243-4065-99CE-0009008FA714}" type="slidenum">
              <a:rPr lang="en-US" smtClean="0"/>
              <a:t>‹#›</a:t>
            </a:fld>
            <a:endParaRPr lang="en-US"/>
          </a:p>
        </p:txBody>
      </p:sp>
    </p:spTree>
    <p:extLst>
      <p:ext uri="{BB962C8B-B14F-4D97-AF65-F5344CB8AC3E}">
        <p14:creationId val="3027800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27.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9.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30.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31.xml" /><Relationship Id="rId2" Type="http://schemas.openxmlformats.org/officeDocument/2006/relationships/notesMaster" Target="../notesMasters/notesMaster1.xml" /></Relationships>
</file>

<file path=ppt/notesSlides/_rels/notesSlide23.xml.rels>&#65279;<?xml version="1.0" encoding="utf-8" standalone="yes"?><Relationships xmlns="http://schemas.openxmlformats.org/package/2006/relationships"><Relationship Id="rId1" Type="http://schemas.openxmlformats.org/officeDocument/2006/relationships/slide" Target="../slides/slide32.xml" /><Relationship Id="rId2" Type="http://schemas.openxmlformats.org/officeDocument/2006/relationships/notesMaster" Target="../notesMasters/notesMaster1.xml" /></Relationships>
</file>

<file path=ppt/notesSlides/_rels/notesSlide24.xml.rels>&#65279;<?xml version="1.0" encoding="utf-8" standalone="yes"?><Relationships xmlns="http://schemas.openxmlformats.org/package/2006/relationships"><Relationship Id="rId1" Type="http://schemas.openxmlformats.org/officeDocument/2006/relationships/slide" Target="../slides/slide35.xml" /><Relationship Id="rId2" Type="http://schemas.openxmlformats.org/officeDocument/2006/relationships/notesMaster" Target="../notesMasters/notesMaster1.xml" /></Relationships>
</file>

<file path=ppt/notesSlides/_rels/notesSlide25.xml.rels>&#65279;<?xml version="1.0" encoding="utf-8" standalone="yes"?><Relationships xmlns="http://schemas.openxmlformats.org/package/2006/relationships"><Relationship Id="rId1" Type="http://schemas.openxmlformats.org/officeDocument/2006/relationships/slide" Target="../slides/slide36.xml" /><Relationship Id="rId2" Type="http://schemas.openxmlformats.org/officeDocument/2006/relationships/notesMaster" Target="../notesMasters/notesMaster1.xml" /></Relationships>
</file>

<file path=ppt/notesSlides/_rels/notesSlide26.xml.rels>&#65279;<?xml version="1.0" encoding="utf-8" standalone="yes"?><Relationships xmlns="http://schemas.openxmlformats.org/package/2006/relationships"><Relationship Id="rId1" Type="http://schemas.openxmlformats.org/officeDocument/2006/relationships/slide" Target="../slides/slide37.xml" /><Relationship Id="rId2" Type="http://schemas.openxmlformats.org/officeDocument/2006/relationships/notesMaster" Target="../notesMasters/notesMaster1.xml" /></Relationships>
</file>

<file path=ppt/notesSlides/_rels/notesSlide27.xml.rels>&#65279;<?xml version="1.0" encoding="utf-8" standalone="yes"?><Relationships xmlns="http://schemas.openxmlformats.org/package/2006/relationships"><Relationship Id="rId1" Type="http://schemas.openxmlformats.org/officeDocument/2006/relationships/slide" Target="../slides/slide38.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AF04C1-F243-4065-99CE-0009008FA714}" type="slidenum">
              <a:rPr lang="en-US" smtClean="0"/>
              <a:t>1</a:t>
            </a:fld>
            <a:endParaRPr lang="en-US"/>
          </a:p>
        </p:txBody>
      </p:sp>
    </p:spTree>
    <p:extLst>
      <p:ext uri="{BB962C8B-B14F-4D97-AF65-F5344CB8AC3E}">
        <p14:creationId val="1028404289"/>
      </p:ext>
    </p:extLst>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AF04C1-F243-4065-99CE-0009008FA714}" type="slidenum">
              <a:rPr lang="en-US" smtClean="0"/>
              <a:t>2</a:t>
            </a:fld>
            <a:endParaRPr lang="en-US"/>
          </a:p>
        </p:txBody>
      </p:sp>
    </p:spTree>
    <p:extLst>
      <p:ext uri="{BB962C8B-B14F-4D97-AF65-F5344CB8AC3E}">
        <p14:creationId val="3456650793"/>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AF04C1-F243-4065-99CE-0009008FA714}" type="slidenum">
              <a:rPr lang="en-US" smtClean="0"/>
              <a:t>3</a:t>
            </a:fld>
            <a:endParaRPr lang="en-US"/>
          </a:p>
        </p:txBody>
      </p:sp>
    </p:spTree>
    <p:extLst>
      <p:ext uri="{BB962C8B-B14F-4D97-AF65-F5344CB8AC3E}">
        <p14:creationId val="823546977"/>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AF04C1-F243-4065-99CE-0009008FA714}" type="slidenum">
              <a:rPr lang="en-US" smtClean="0"/>
              <a:t>4</a:t>
            </a:fld>
            <a:endParaRPr lang="en-US"/>
          </a:p>
        </p:txBody>
      </p:sp>
    </p:spTree>
    <p:extLst>
      <p:ext uri="{BB962C8B-B14F-4D97-AF65-F5344CB8AC3E}">
        <p14:creationId val="3181398496"/>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AF04C1-F243-4065-99CE-0009008FA714}" type="slidenum">
              <a:rPr lang="en-US" smtClean="0"/>
              <a:t>5</a:t>
            </a:fld>
            <a:endParaRPr lang="en-US"/>
          </a:p>
        </p:txBody>
      </p:sp>
    </p:spTree>
    <p:extLst>
      <p:ext uri="{BB962C8B-B14F-4D97-AF65-F5344CB8AC3E}">
        <p14:creationId val="3376275651"/>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AF04C1-F243-4065-99CE-0009008FA714}" type="slidenum">
              <a:rPr lang="en-US" smtClean="0"/>
              <a:t>6</a:t>
            </a:fld>
            <a:endParaRPr lang="en-US"/>
          </a:p>
        </p:txBody>
      </p:sp>
    </p:spTree>
    <p:extLst>
      <p:ext uri="{BB962C8B-B14F-4D97-AF65-F5344CB8AC3E}">
        <p14:creationId val="3606752692"/>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AF04C1-F243-4065-99CE-0009008FA714}" type="slidenum">
              <a:rPr lang="en-US" smtClean="0"/>
              <a:t>7</a:t>
            </a:fld>
            <a:endParaRPr lang="en-US"/>
          </a:p>
        </p:txBody>
      </p:sp>
    </p:spTree>
    <p:extLst>
      <p:ext uri="{BB962C8B-B14F-4D97-AF65-F5344CB8AC3E}">
        <p14:creationId val="2589602089"/>
      </p:ext>
    </p:extLst>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sv-SE"/>
              <a:t>(c) 2022 Bricker &amp; Eckler LLP</a:t>
            </a:r>
            <a:endParaRPr lang="en-US"/>
          </a:p>
        </p:txBody>
      </p:sp>
      <p:sp>
        <p:nvSpPr>
          <p:cNvPr id="5" name="Slide Number Placeholder 4"/>
          <p:cNvSpPr>
            <a:spLocks noGrp="1"/>
          </p:cNvSpPr>
          <p:nvPr>
            <p:ph type="sldNum" sz="quarter" idx="11"/>
          </p:nvPr>
        </p:nvSpPr>
        <p:spPr/>
        <p:txBody>
          <a:bodyPr/>
          <a:lstStyle/>
          <a:p>
            <a:fld id="{12D479AE-10EA-40CE-8CAD-79A881E40EB0}" type="slidenum">
              <a:rPr lang="en-US" smtClean="0"/>
              <a:t>9</a:t>
            </a:fld>
            <a:endParaRPr lang="en-US"/>
          </a:p>
        </p:txBody>
      </p:sp>
    </p:spTree>
    <p:extLst>
      <p:ext uri="{BB962C8B-B14F-4D97-AF65-F5344CB8AC3E}">
        <p14:creationId val="4220298242"/>
      </p:ext>
    </p:extLst>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AF04C1-F243-4065-99CE-0009008FA714}" type="slidenum">
              <a:rPr lang="en-US" smtClean="0"/>
              <a:t>11</a:t>
            </a:fld>
            <a:endParaRPr lang="en-US"/>
          </a:p>
        </p:txBody>
      </p:sp>
    </p:spTree>
    <p:extLst>
      <p:ext uri="{BB962C8B-B14F-4D97-AF65-F5344CB8AC3E}">
        <p14:creationId val="677390834"/>
      </p:ext>
    </p:extLst>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AF04C1-F243-4065-99CE-0009008FA714}" type="slidenum">
              <a:rPr lang="en-US" smtClean="0"/>
              <a:t>12</a:t>
            </a:fld>
            <a:endParaRPr lang="en-US"/>
          </a:p>
        </p:txBody>
      </p:sp>
    </p:spTree>
    <p:extLst>
      <p:ext uri="{BB962C8B-B14F-4D97-AF65-F5344CB8AC3E}">
        <p14:creationId val="389252621"/>
      </p:ext>
    </p:extLst>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AF04C1-F243-4065-99CE-0009008FA714}" type="slidenum">
              <a:rPr lang="en-US" smtClean="0"/>
              <a:t>13</a:t>
            </a:fld>
            <a:endParaRPr lang="en-US"/>
          </a:p>
        </p:txBody>
      </p:sp>
    </p:spTree>
    <p:extLst>
      <p:ext uri="{BB962C8B-B14F-4D97-AF65-F5344CB8AC3E}">
        <p14:creationId val="1685412305"/>
      </p:ext>
    </p:extLst>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US"/>
          </a:p>
        </p:txBody>
      </p:sp>
      <p:sp>
        <p:nvSpPr>
          <p:cNvPr id="4" name="Slide Number Placeholder 3"/>
          <p:cNvSpPr>
            <a:spLocks noGrp="1"/>
          </p:cNvSpPr>
          <p:nvPr>
            <p:ph type="sldNum" sz="quarter" idx="10"/>
          </p:nvPr>
        </p:nvSpPr>
        <p:spPr/>
        <p:txBody>
          <a:bodyPr/>
          <a:lstStyle/>
          <a:p>
            <a:fld id="{1AAF04C1-F243-4065-99CE-0009008FA714}" type="slidenum">
              <a:rPr lang="en-US" smtClean="0"/>
              <a:t>14</a:t>
            </a:fld>
            <a:endParaRPr lang="en-US"/>
          </a:p>
        </p:txBody>
      </p:sp>
    </p:spTree>
    <p:extLst>
      <p:ext uri="{BB962C8B-B14F-4D97-AF65-F5344CB8AC3E}">
        <p14:creationId val="1341820687"/>
      </p:ext>
    </p:extLst>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AF04C1-F243-4065-99CE-0009008FA714}" type="slidenum">
              <a:rPr lang="en-US" smtClean="0"/>
              <a:t>15</a:t>
            </a:fld>
            <a:endParaRPr lang="en-US"/>
          </a:p>
        </p:txBody>
      </p:sp>
    </p:spTree>
    <p:extLst>
      <p:ext uri="{BB962C8B-B14F-4D97-AF65-F5344CB8AC3E}">
        <p14:creationId val="2580099153"/>
      </p:ext>
    </p:extLst>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pPr marL="171450" indent="-171450">
              <a:buFontTx/>
              <a:buChar char="-"/>
            </a:pPr>
            <a:endParaRPr lang="en-US"/>
          </a:p>
        </p:txBody>
      </p:sp>
      <p:sp>
        <p:nvSpPr>
          <p:cNvPr id="4" name="Slide Number Placeholder 3"/>
          <p:cNvSpPr>
            <a:spLocks noGrp="1"/>
          </p:cNvSpPr>
          <p:nvPr>
            <p:ph type="sldNum" sz="quarter" idx="10"/>
          </p:nvPr>
        </p:nvSpPr>
        <p:spPr/>
        <p:txBody>
          <a:bodyPr/>
          <a:lstStyle/>
          <a:p>
            <a:fld id="{1AAF04C1-F243-4065-99CE-0009008FA714}" type="slidenum">
              <a:rPr lang="en-US" smtClean="0"/>
              <a:t>16</a:t>
            </a:fld>
            <a:endParaRPr lang="en-US"/>
          </a:p>
        </p:txBody>
      </p:sp>
    </p:spTree>
    <p:extLst>
      <p:ext uri="{BB962C8B-B14F-4D97-AF65-F5344CB8AC3E}">
        <p14:creationId val="2371682868"/>
      </p:ext>
    </p:extLst>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AF04C1-F243-4065-99CE-0009008FA714}" type="slidenum">
              <a:rPr lang="en-US" smtClean="0"/>
              <a:t>21</a:t>
            </a:fld>
            <a:endParaRPr lang="en-US"/>
          </a:p>
        </p:txBody>
      </p:sp>
    </p:spTree>
    <p:extLst>
      <p:ext uri="{BB962C8B-B14F-4D97-AF65-F5344CB8AC3E}">
        <p14:creationId val="377511266"/>
      </p:ext>
    </p:extLst>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AF04C1-F243-4065-99CE-0009008FA714}" type="slidenum">
              <a:rPr lang="en-US" smtClean="0"/>
              <a:t>22</a:t>
            </a:fld>
            <a:endParaRPr lang="en-US"/>
          </a:p>
        </p:txBody>
      </p:sp>
    </p:spTree>
    <p:extLst>
      <p:ext uri="{BB962C8B-B14F-4D97-AF65-F5344CB8AC3E}">
        <p14:creationId val="74814758"/>
      </p:ext>
    </p:extLst>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AF04C1-F243-4065-99CE-0009008FA714}" type="slidenum">
              <a:rPr lang="en-US" smtClean="0"/>
              <a:t>23</a:t>
            </a:fld>
            <a:endParaRPr lang="en-US"/>
          </a:p>
        </p:txBody>
      </p:sp>
    </p:spTree>
    <p:extLst>
      <p:ext uri="{BB962C8B-B14F-4D97-AF65-F5344CB8AC3E}">
        <p14:creationId val="4048273850"/>
      </p:ext>
    </p:extLst>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AF04C1-F243-4065-99CE-0009008FA714}" type="slidenum">
              <a:rPr lang="en-US" smtClean="0"/>
              <a:t>24</a:t>
            </a:fld>
            <a:endParaRPr lang="en-US"/>
          </a:p>
        </p:txBody>
      </p:sp>
    </p:spTree>
    <p:extLst>
      <p:ext uri="{BB962C8B-B14F-4D97-AF65-F5344CB8AC3E}">
        <p14:creationId val="2897050644"/>
      </p:ext>
    </p:extLst>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AF04C1-F243-4065-99CE-0009008FA714}" type="slidenum">
              <a:rPr lang="en-US" smtClean="0"/>
              <a:t>27</a:t>
            </a:fld>
            <a:endParaRPr lang="en-US"/>
          </a:p>
        </p:txBody>
      </p:sp>
    </p:spTree>
    <p:extLst>
      <p:ext uri="{BB962C8B-B14F-4D97-AF65-F5344CB8AC3E}">
        <p14:creationId val="2848803731"/>
      </p:ext>
    </p:extLst>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AF04C1-F243-4065-99CE-0009008FA714}" type="slidenum">
              <a:rPr lang="en-US" smtClean="0"/>
              <a:t>29</a:t>
            </a:fld>
            <a:endParaRPr lang="en-US"/>
          </a:p>
        </p:txBody>
      </p:sp>
    </p:spTree>
    <p:extLst>
      <p:ext uri="{BB962C8B-B14F-4D97-AF65-F5344CB8AC3E}">
        <p14:creationId val="1446308490"/>
      </p:ext>
    </p:extLst>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AF04C1-F243-4065-99CE-0009008FA714}" type="slidenum">
              <a:rPr lang="en-US" smtClean="0"/>
              <a:t>30</a:t>
            </a:fld>
            <a:endParaRPr lang="en-US"/>
          </a:p>
        </p:txBody>
      </p:sp>
    </p:spTree>
    <p:extLst>
      <p:ext uri="{BB962C8B-B14F-4D97-AF65-F5344CB8AC3E}">
        <p14:creationId val="2360090333"/>
      </p:ext>
    </p:extLst>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AF04C1-F243-4065-99CE-0009008FA714}" type="slidenum">
              <a:rPr lang="en-US" smtClean="0"/>
              <a:t>31</a:t>
            </a:fld>
            <a:endParaRPr lang="en-US"/>
          </a:p>
        </p:txBody>
      </p:sp>
    </p:spTree>
    <p:extLst>
      <p:ext uri="{BB962C8B-B14F-4D97-AF65-F5344CB8AC3E}">
        <p14:creationId val="4221974188"/>
      </p:ext>
    </p:extLst>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AF04C1-F243-4065-99CE-0009008FA714}" type="slidenum">
              <a:rPr lang="en-US" smtClean="0"/>
              <a:t>32</a:t>
            </a:fld>
            <a:endParaRPr lang="en-US"/>
          </a:p>
        </p:txBody>
      </p:sp>
    </p:spTree>
    <p:extLst>
      <p:ext uri="{BB962C8B-B14F-4D97-AF65-F5344CB8AC3E}">
        <p14:creationId val="1276042379"/>
      </p:ext>
    </p:extLst>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AF04C1-F243-4065-99CE-0009008FA714}" type="slidenum">
              <a:rPr lang="en-US" smtClean="0"/>
              <a:t>35</a:t>
            </a:fld>
            <a:endParaRPr lang="en-US"/>
          </a:p>
        </p:txBody>
      </p:sp>
    </p:spTree>
    <p:extLst>
      <p:ext uri="{BB962C8B-B14F-4D97-AF65-F5344CB8AC3E}">
        <p14:creationId val="1514749939"/>
      </p:ext>
    </p:extLst>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AF04C1-F243-4065-99CE-0009008FA714}" type="slidenum">
              <a:rPr lang="en-US" smtClean="0"/>
              <a:t>36</a:t>
            </a:fld>
            <a:endParaRPr lang="en-US"/>
          </a:p>
        </p:txBody>
      </p:sp>
    </p:spTree>
    <p:extLst>
      <p:ext uri="{BB962C8B-B14F-4D97-AF65-F5344CB8AC3E}">
        <p14:creationId val="1325561445"/>
      </p:ext>
    </p:extLst>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AF04C1-F243-4065-99CE-0009008FA714}" type="slidenum">
              <a:rPr lang="en-US" smtClean="0"/>
              <a:t>37</a:t>
            </a:fld>
            <a:endParaRPr lang="en-US"/>
          </a:p>
        </p:txBody>
      </p:sp>
    </p:spTree>
    <p:extLst>
      <p:ext uri="{BB962C8B-B14F-4D97-AF65-F5344CB8AC3E}">
        <p14:creationId val="1598494093"/>
      </p:ext>
    </p:extLst>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AF04C1-F243-4065-99CE-0009008FA714}" type="slidenum">
              <a:rPr lang="en-US" smtClean="0"/>
              <a:t>38</a:t>
            </a:fld>
            <a:endParaRPr lang="en-US"/>
          </a:p>
        </p:txBody>
      </p:sp>
    </p:spTree>
    <p:extLst>
      <p:ext uri="{BB962C8B-B14F-4D97-AF65-F5344CB8AC3E}">
        <p14:creationId val="2014099055"/>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2.png" /><Relationship Id="rId2"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itle Slide">
    <p:spTree>
      <p:nvGrpSpPr>
        <p:cNvPr id="1" name=""/>
        <p:cNvGrpSpPr/>
        <p:nvPr/>
      </p:nvGrpSpPr>
      <p:grpSpPr>
        <a:xfrm>
          <a:off x="0" y="0"/>
          <a:ext cx="0" cy="0"/>
        </a:xfrm>
      </p:grpSpPr>
      <p:sp>
        <p:nvSpPr>
          <p:cNvPr id="19" name="Picture Placeholder 18">
            <a:extLst>
              <a:ext uri="{FF2B5EF4-FFF2-40B4-BE49-F238E27FC236}">
                <a16:creationId xmlns:a16="http://schemas.microsoft.com/office/drawing/2014/main" id="{D4A7D76E-766E-4102-B04C-33640AAED7BE}"/>
              </a:ext>
            </a:extLst>
          </p:cNvPr>
          <p:cNvSpPr>
            <a:spLocks noGrp="1"/>
          </p:cNvSpPr>
          <p:nvPr>
            <p:ph type="pic" sz="quarter" idx="22" hasCustomPrompt="1"/>
          </p:nvPr>
        </p:nvSpPr>
        <p:spPr>
          <a:xfrm>
            <a:off x="0" y="9777"/>
            <a:ext cx="12192000" cy="4002088"/>
          </a:xfrm>
          <a:solidFill>
            <a:schemeClr val="bg1">
              <a:lumMod val="85000"/>
            </a:schemeClr>
          </a:solidFill>
        </p:spPr>
        <p:txBody>
          <a:bodyPr>
            <a:normAutofit/>
          </a:bodyPr>
          <a:lstStyle>
            <a:lvl1pPr marL="0" marR="0" indent="0" algn="l" defTabSz="457200" rtl="0" eaLnBrk="1" fontAlgn="auto" latinLnBrk="0" hangingPunct="1">
              <a:lnSpc>
                <a:spcPts val="2400"/>
              </a:lnSpc>
              <a:spcBef>
                <a:spcPct val="0"/>
              </a:spcBef>
              <a:spcAft>
                <a:spcPct val="0"/>
              </a:spcAft>
              <a:buClrTx/>
              <a:buSzTx/>
              <a:buFont typeface="Arial"/>
              <a:buNone/>
              <a:defRPr sz="2800"/>
            </a:lvl1pPr>
          </a:lstStyle>
          <a:p>
            <a:pPr marL="0" marR="0" lvl="0" indent="0" algn="l" defTabSz="457200" rtl="0" eaLnBrk="1" fontAlgn="auto" latinLnBrk="0" hangingPunct="1">
              <a:lnSpc>
                <a:spcPts val="2400"/>
              </a:lnSpc>
              <a:spcBef>
                <a:spcPct val="0"/>
              </a:spcBef>
              <a:spcAft>
                <a:spcPct val="0"/>
              </a:spcAft>
              <a:buClrTx/>
              <a:buSzTx/>
              <a:buFont typeface="Arial"/>
              <a:buNone/>
              <a:defRPr/>
            </a:pPr>
            <a:r>
              <a:rPr kumimoji="0" lang="en-US" sz="2800" b="0" i="0" u="none" strike="noStrike" kern="1200" cap="none" spc="0" normalizeH="0" baseline="0" noProof="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pic>
        <p:nvPicPr>
          <p:cNvPr id="13" name="Picture 12">
            <a:extLst>
              <a:ext uri="{FF2B5EF4-FFF2-40B4-BE49-F238E27FC236}">
                <a16:creationId xmlns:a16="http://schemas.microsoft.com/office/drawing/2014/main" id="{CB69A3B1-AD95-411E-AA32-906B19A57AAD}"/>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868292" y="4791499"/>
            <a:ext cx="2485508" cy="1140019"/>
          </a:xfrm>
          <a:prstGeom prst="rect">
            <a:avLst/>
          </a:prstGeom>
        </p:spPr>
      </p:pic>
      <p:sp>
        <p:nvSpPr>
          <p:cNvPr id="21" name="Text Placeholder 20">
            <a:extLst>
              <a:ext uri="{FF2B5EF4-FFF2-40B4-BE49-F238E27FC236}">
                <a16:creationId xmlns:a16="http://schemas.microsoft.com/office/drawing/2014/main" id="{E16376C9-09E7-4A66-B956-B99651CEB3F7}"/>
              </a:ext>
            </a:extLst>
          </p:cNvPr>
          <p:cNvSpPr>
            <a:spLocks noGrp="1"/>
          </p:cNvSpPr>
          <p:nvPr>
            <p:ph type="body" sz="quarter" idx="23" hasCustomPrompt="1"/>
          </p:nvPr>
        </p:nvSpPr>
        <p:spPr>
          <a:xfrm>
            <a:off x="838200" y="2418715"/>
            <a:ext cx="7058025" cy="665307"/>
          </a:xfrm>
        </p:spPr>
        <p:txBody>
          <a:bodyPr>
            <a:normAutofit/>
          </a:bodyPr>
          <a:lstStyle>
            <a:lvl1pPr marL="0" indent="0">
              <a:buNone/>
              <a:defRPr sz="6600"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Add Title Here</a:t>
            </a:r>
          </a:p>
        </p:txBody>
      </p:sp>
      <p:sp>
        <p:nvSpPr>
          <p:cNvPr id="23" name="Text Placeholder 22">
            <a:extLst>
              <a:ext uri="{FF2B5EF4-FFF2-40B4-BE49-F238E27FC236}">
                <a16:creationId xmlns:a16="http://schemas.microsoft.com/office/drawing/2014/main" id="{1F3EDE8C-6D07-4078-90BE-E3A8BD309D9E}"/>
              </a:ext>
            </a:extLst>
          </p:cNvPr>
          <p:cNvSpPr>
            <a:spLocks noGrp="1"/>
          </p:cNvSpPr>
          <p:nvPr>
            <p:ph type="body" sz="quarter" idx="24" hasCustomPrompt="1"/>
          </p:nvPr>
        </p:nvSpPr>
        <p:spPr>
          <a:xfrm>
            <a:off x="837771" y="4761434"/>
            <a:ext cx="2255838" cy="1200150"/>
          </a:xfrm>
        </p:spPr>
        <p:txBody>
          <a:bodyPr/>
          <a:lstStyle>
            <a:lvl1pPr marL="0" marR="0" indent="0" algn="l" defTabSz="914400" rtl="0" eaLnBrk="1" fontAlgn="auto" latinLnBrk="0" hangingPunct="1">
              <a:lnSpc>
                <a:spcPct val="120000"/>
              </a:lnSpc>
              <a:spcBef>
                <a:spcPct val="0"/>
              </a:spcBef>
              <a:spcAft>
                <a:spcPct val="0"/>
              </a:spcAft>
              <a:buClrTx/>
              <a:buSzTx/>
              <a:buFontTx/>
              <a:buNone/>
              <a:defRPr/>
            </a:lvl1pPr>
          </a:lstStyle>
          <a:p>
            <a:pPr marL="0" marR="0" lvl="0" indent="0" algn="l" defTabSz="914400" rtl="0" eaLnBrk="1" fontAlgn="auto" latinLnBrk="0" hangingPunct="1">
              <a:lnSpc>
                <a:spcPct val="120000"/>
              </a:lnSpc>
              <a:spcBef>
                <a:spcPct val="0"/>
              </a:spcBef>
              <a:spcAft>
                <a:spcPct val="0"/>
              </a:spcAft>
              <a:buClrTx/>
              <a:buSzTx/>
              <a:buFontTx/>
              <a:buNone/>
              <a:defRPr/>
            </a:pPr>
            <a:r>
              <a:rPr kumimoji="0" lang="en-US" sz="2000" b="1" i="0" u="none" strike="noStrike" kern="1200" cap="none" spc="0" normalizeH="0" baseline="0" noProof="0">
                <a:ln>
                  <a:noFill/>
                </a:ln>
                <a:solidFill>
                  <a:prstClr val="black">
                    <a:lumMod val="75000"/>
                    <a:lumOff val="25000"/>
                  </a:prstClr>
                </a:solidFill>
                <a:effectLst/>
                <a:uLnTx/>
                <a:uFillTx/>
                <a:latin typeface="+mn-lt"/>
                <a:ea typeface="Montserrat Light" charset="0"/>
                <a:cs typeface="Arial" panose="020b0604020202020204" pitchFamily="34" charset="0"/>
              </a:rPr>
              <a:t>First M. Last</a:t>
            </a:r>
          </a:p>
          <a:p>
            <a:pPr marL="0" marR="0" lvl="0" indent="0" algn="l" defTabSz="914400" rtl="0" eaLnBrk="1" fontAlgn="auto" latinLnBrk="0" hangingPunct="1">
              <a:lnSpc>
                <a:spcPct val="120000"/>
              </a:lnSpc>
              <a:spcBef>
                <a:spcPct val="0"/>
              </a:spcBef>
              <a:spcAft>
                <a:spcPct val="0"/>
              </a:spcAft>
              <a:buClrTx/>
              <a:buSzTx/>
              <a:buFontTx/>
              <a:buNone/>
              <a:defRPr/>
            </a:pPr>
            <a:r>
              <a:rPr kumimoji="0" lang="en-US" sz="2000" b="0" i="1" u="none" strike="noStrike" kern="1200" cap="none" spc="0" normalizeH="0" baseline="0" noProof="0">
                <a:ln>
                  <a:noFill/>
                </a:ln>
                <a:solidFill>
                  <a:prstClr val="black">
                    <a:lumMod val="75000"/>
                    <a:lumOff val="25000"/>
                  </a:prstClr>
                </a:solidFill>
                <a:effectLst/>
                <a:uLnTx/>
                <a:uFillTx/>
                <a:latin typeface="+mn-lt"/>
                <a:ea typeface="Montserrat Light" charset="0"/>
                <a:cs typeface="Arial" panose="020b0604020202020204" pitchFamily="34" charset="0"/>
              </a:rPr>
              <a:t>Title</a:t>
            </a:r>
          </a:p>
          <a:p>
            <a:pPr marL="0" marR="0" lvl="0" indent="0" algn="l" defTabSz="914400" rtl="0" eaLnBrk="1" fontAlgn="auto" latinLnBrk="0" hangingPunct="1">
              <a:lnSpc>
                <a:spcPct val="120000"/>
              </a:lnSpc>
              <a:spcBef>
                <a:spcPct val="0"/>
              </a:spcBef>
              <a:spcAft>
                <a:spcPct val="0"/>
              </a:spcAft>
              <a:buClrTx/>
              <a:buSzTx/>
              <a:buFontTx/>
              <a:buNone/>
              <a:defRPr/>
            </a:pPr>
            <a:r>
              <a:rPr kumimoji="0" lang="en-US" sz="2000" b="0" i="0" u="none" strike="noStrike" kern="1200" cap="none" spc="0" normalizeH="0" baseline="0" noProof="0">
                <a:ln>
                  <a:noFill/>
                </a:ln>
                <a:solidFill>
                  <a:prstClr val="black">
                    <a:lumMod val="75000"/>
                    <a:lumOff val="25000"/>
                  </a:prstClr>
                </a:solidFill>
                <a:effectLst/>
                <a:uLnTx/>
                <a:uFillTx/>
                <a:latin typeface="+mn-lt"/>
                <a:ea typeface="Montserrat Light" charset="0"/>
                <a:cs typeface="Arial" panose="020b0604020202020204" pitchFamily="34" charset="0"/>
              </a:rPr>
              <a:t>Bricker Graydon </a:t>
            </a:r>
          </a:p>
        </p:txBody>
      </p:sp>
      <p:sp>
        <p:nvSpPr>
          <p:cNvPr id="24" name="Text Placeholder 22">
            <a:extLst>
              <a:ext uri="{FF2B5EF4-FFF2-40B4-BE49-F238E27FC236}">
                <a16:creationId xmlns:a16="http://schemas.microsoft.com/office/drawing/2014/main" id="{DE459FFB-87E7-4792-9D4A-8235D97DC0CF}"/>
              </a:ext>
            </a:extLst>
          </p:cNvPr>
          <p:cNvSpPr>
            <a:spLocks noGrp="1"/>
          </p:cNvSpPr>
          <p:nvPr>
            <p:ph type="body" sz="quarter" idx="25" hasCustomPrompt="1"/>
          </p:nvPr>
        </p:nvSpPr>
        <p:spPr>
          <a:xfrm>
            <a:off x="3303720" y="4761434"/>
            <a:ext cx="2255838" cy="1200150"/>
          </a:xfrm>
        </p:spPr>
        <p:txBody>
          <a:bodyPr/>
          <a:lstStyle>
            <a:lvl1pPr marL="0" marR="0" indent="0" algn="l" defTabSz="914400" rtl="0" eaLnBrk="1" fontAlgn="auto" latinLnBrk="0" hangingPunct="1">
              <a:lnSpc>
                <a:spcPct val="120000"/>
              </a:lnSpc>
              <a:spcBef>
                <a:spcPct val="0"/>
              </a:spcBef>
              <a:spcAft>
                <a:spcPct val="0"/>
              </a:spcAft>
              <a:buClrTx/>
              <a:buSzTx/>
              <a:buFontTx/>
              <a:buNone/>
              <a:defRPr/>
            </a:lvl1pPr>
          </a:lstStyle>
          <a:p>
            <a:pPr marL="0" marR="0" lvl="0" indent="0" algn="l" defTabSz="914400" rtl="0" eaLnBrk="1" fontAlgn="auto" latinLnBrk="0" hangingPunct="1">
              <a:lnSpc>
                <a:spcPct val="120000"/>
              </a:lnSpc>
              <a:spcBef>
                <a:spcPct val="0"/>
              </a:spcBef>
              <a:spcAft>
                <a:spcPct val="0"/>
              </a:spcAft>
              <a:buClrTx/>
              <a:buSzTx/>
              <a:buFontTx/>
              <a:buNone/>
              <a:defRPr/>
            </a:pPr>
            <a:r>
              <a:rPr kumimoji="0" lang="en-US" sz="2000" b="1" i="0" u="none" strike="noStrike" kern="1200" cap="none" spc="0" normalizeH="0" baseline="0" noProof="0">
                <a:ln>
                  <a:noFill/>
                </a:ln>
                <a:solidFill>
                  <a:prstClr val="black">
                    <a:lumMod val="75000"/>
                    <a:lumOff val="25000"/>
                  </a:prstClr>
                </a:solidFill>
                <a:effectLst/>
                <a:uLnTx/>
                <a:uFillTx/>
                <a:latin typeface="+mn-lt"/>
                <a:ea typeface="Montserrat Light" charset="0"/>
                <a:cs typeface="Arial" panose="020b0604020202020204" pitchFamily="34" charset="0"/>
              </a:rPr>
              <a:t>First M. Last</a:t>
            </a:r>
          </a:p>
          <a:p>
            <a:pPr marL="0" marR="0" lvl="0" indent="0" algn="l" defTabSz="914400" rtl="0" eaLnBrk="1" fontAlgn="auto" latinLnBrk="0" hangingPunct="1">
              <a:lnSpc>
                <a:spcPct val="120000"/>
              </a:lnSpc>
              <a:spcBef>
                <a:spcPct val="0"/>
              </a:spcBef>
              <a:spcAft>
                <a:spcPct val="0"/>
              </a:spcAft>
              <a:buClrTx/>
              <a:buSzTx/>
              <a:buFontTx/>
              <a:buNone/>
              <a:defRPr/>
            </a:pPr>
            <a:r>
              <a:rPr kumimoji="0" lang="en-US" sz="2000" b="0" i="1" u="none" strike="noStrike" kern="1200" cap="none" spc="0" normalizeH="0" baseline="0" noProof="0">
                <a:ln>
                  <a:noFill/>
                </a:ln>
                <a:solidFill>
                  <a:prstClr val="black">
                    <a:lumMod val="75000"/>
                    <a:lumOff val="25000"/>
                  </a:prstClr>
                </a:solidFill>
                <a:effectLst/>
                <a:uLnTx/>
                <a:uFillTx/>
                <a:latin typeface="+mn-lt"/>
                <a:ea typeface="Montserrat Light" charset="0"/>
                <a:cs typeface="Arial" panose="020b0604020202020204" pitchFamily="34" charset="0"/>
              </a:rPr>
              <a:t>Title</a:t>
            </a:r>
          </a:p>
          <a:p>
            <a:pPr marL="0" marR="0" lvl="0" indent="0" algn="l" defTabSz="914400" rtl="0" eaLnBrk="1" fontAlgn="auto" latinLnBrk="0" hangingPunct="1">
              <a:lnSpc>
                <a:spcPct val="120000"/>
              </a:lnSpc>
              <a:spcBef>
                <a:spcPct val="0"/>
              </a:spcBef>
              <a:spcAft>
                <a:spcPct val="0"/>
              </a:spcAft>
              <a:buClrTx/>
              <a:buSzTx/>
              <a:buFontTx/>
              <a:buNone/>
              <a:defRPr/>
            </a:pPr>
            <a:r>
              <a:rPr kumimoji="0" lang="en-US" sz="2000" b="0" i="0" u="none" strike="noStrike" kern="1200" cap="none" spc="0" normalizeH="0" baseline="0" noProof="0">
                <a:ln>
                  <a:noFill/>
                </a:ln>
                <a:solidFill>
                  <a:prstClr val="black">
                    <a:lumMod val="75000"/>
                    <a:lumOff val="25000"/>
                  </a:prstClr>
                </a:solidFill>
                <a:effectLst/>
                <a:uLnTx/>
                <a:uFillTx/>
                <a:latin typeface="+mn-lt"/>
                <a:ea typeface="Montserrat Light" charset="0"/>
                <a:cs typeface="Arial" panose="020b0604020202020204" pitchFamily="34" charset="0"/>
              </a:rPr>
              <a:t>Bricker Graydon </a:t>
            </a:r>
          </a:p>
        </p:txBody>
      </p:sp>
      <p:sp>
        <p:nvSpPr>
          <p:cNvPr id="25" name="Text Placeholder 22">
            <a:extLst>
              <a:ext uri="{FF2B5EF4-FFF2-40B4-BE49-F238E27FC236}">
                <a16:creationId xmlns:a16="http://schemas.microsoft.com/office/drawing/2014/main" id="{DAD88B8D-C90C-4A57-848A-5FD99CB230C6}"/>
              </a:ext>
            </a:extLst>
          </p:cNvPr>
          <p:cNvSpPr>
            <a:spLocks noGrp="1"/>
          </p:cNvSpPr>
          <p:nvPr>
            <p:ph type="body" sz="quarter" idx="26" hasCustomPrompt="1"/>
          </p:nvPr>
        </p:nvSpPr>
        <p:spPr>
          <a:xfrm>
            <a:off x="5769669" y="4761434"/>
            <a:ext cx="2255838" cy="1200150"/>
          </a:xfrm>
        </p:spPr>
        <p:txBody>
          <a:bodyPr/>
          <a:lstStyle>
            <a:lvl1pPr marL="0" marR="0" indent="0" algn="l" defTabSz="914400" rtl="0" eaLnBrk="1" fontAlgn="auto" latinLnBrk="0" hangingPunct="1">
              <a:lnSpc>
                <a:spcPct val="120000"/>
              </a:lnSpc>
              <a:spcBef>
                <a:spcPct val="0"/>
              </a:spcBef>
              <a:spcAft>
                <a:spcPct val="0"/>
              </a:spcAft>
              <a:buClrTx/>
              <a:buSzTx/>
              <a:buFontTx/>
              <a:buNone/>
              <a:defRPr/>
            </a:lvl1pPr>
          </a:lstStyle>
          <a:p>
            <a:pPr marL="0" marR="0" lvl="0" indent="0" algn="l" defTabSz="914400" rtl="0" eaLnBrk="1" fontAlgn="auto" latinLnBrk="0" hangingPunct="1">
              <a:lnSpc>
                <a:spcPct val="120000"/>
              </a:lnSpc>
              <a:spcBef>
                <a:spcPct val="0"/>
              </a:spcBef>
              <a:spcAft>
                <a:spcPct val="0"/>
              </a:spcAft>
              <a:buClrTx/>
              <a:buSzTx/>
              <a:buFontTx/>
              <a:buNone/>
              <a:defRPr/>
            </a:pPr>
            <a:r>
              <a:rPr kumimoji="0" lang="en-US" sz="2000" b="1" i="0" u="none" strike="noStrike" kern="1200" cap="none" spc="0" normalizeH="0" baseline="0" noProof="0">
                <a:ln>
                  <a:noFill/>
                </a:ln>
                <a:solidFill>
                  <a:prstClr val="black">
                    <a:lumMod val="75000"/>
                    <a:lumOff val="25000"/>
                  </a:prstClr>
                </a:solidFill>
                <a:effectLst/>
                <a:uLnTx/>
                <a:uFillTx/>
                <a:latin typeface="+mn-lt"/>
                <a:ea typeface="Montserrat Light" charset="0"/>
                <a:cs typeface="Arial" panose="020b0604020202020204" pitchFamily="34" charset="0"/>
              </a:rPr>
              <a:t>First M. Last</a:t>
            </a:r>
          </a:p>
          <a:p>
            <a:pPr marL="0" marR="0" lvl="0" indent="0" algn="l" defTabSz="914400" rtl="0" eaLnBrk="1" fontAlgn="auto" latinLnBrk="0" hangingPunct="1">
              <a:lnSpc>
                <a:spcPct val="120000"/>
              </a:lnSpc>
              <a:spcBef>
                <a:spcPct val="0"/>
              </a:spcBef>
              <a:spcAft>
                <a:spcPct val="0"/>
              </a:spcAft>
              <a:buClrTx/>
              <a:buSzTx/>
              <a:buFontTx/>
              <a:buNone/>
              <a:defRPr/>
            </a:pPr>
            <a:r>
              <a:rPr kumimoji="0" lang="en-US" sz="2000" b="0" i="1" u="none" strike="noStrike" kern="1200" cap="none" spc="0" normalizeH="0" baseline="0" noProof="0">
                <a:ln>
                  <a:noFill/>
                </a:ln>
                <a:solidFill>
                  <a:prstClr val="black">
                    <a:lumMod val="75000"/>
                    <a:lumOff val="25000"/>
                  </a:prstClr>
                </a:solidFill>
                <a:effectLst/>
                <a:uLnTx/>
                <a:uFillTx/>
                <a:latin typeface="+mn-lt"/>
                <a:ea typeface="Montserrat Light" charset="0"/>
                <a:cs typeface="Arial" panose="020b0604020202020204" pitchFamily="34" charset="0"/>
              </a:rPr>
              <a:t>Title</a:t>
            </a:r>
          </a:p>
          <a:p>
            <a:pPr marL="0" marR="0" lvl="0" indent="0" algn="l" defTabSz="914400" rtl="0" eaLnBrk="1" fontAlgn="auto" latinLnBrk="0" hangingPunct="1">
              <a:lnSpc>
                <a:spcPct val="120000"/>
              </a:lnSpc>
              <a:spcBef>
                <a:spcPct val="0"/>
              </a:spcBef>
              <a:spcAft>
                <a:spcPct val="0"/>
              </a:spcAft>
              <a:buClrTx/>
              <a:buSzTx/>
              <a:buFontTx/>
              <a:buNone/>
              <a:defRPr/>
            </a:pPr>
            <a:r>
              <a:rPr kumimoji="0" lang="en-US" sz="2000" b="0" i="0" u="none" strike="noStrike" kern="1200" cap="none" spc="0" normalizeH="0" baseline="0" noProof="0">
                <a:ln>
                  <a:noFill/>
                </a:ln>
                <a:solidFill>
                  <a:prstClr val="black">
                    <a:lumMod val="75000"/>
                    <a:lumOff val="25000"/>
                  </a:prstClr>
                </a:solidFill>
                <a:effectLst/>
                <a:uLnTx/>
                <a:uFillTx/>
                <a:latin typeface="+mn-lt"/>
                <a:ea typeface="Montserrat Light" charset="0"/>
                <a:cs typeface="Arial" panose="020b0604020202020204" pitchFamily="34" charset="0"/>
              </a:rPr>
              <a:t>Bricker Graydon </a:t>
            </a:r>
          </a:p>
        </p:txBody>
      </p:sp>
      <p:sp>
        <p:nvSpPr>
          <p:cNvPr id="29" name="Slide Number Placeholder 4">
            <a:extLst>
              <a:ext uri="{FF2B5EF4-FFF2-40B4-BE49-F238E27FC236}">
                <a16:creationId xmlns:a16="http://schemas.microsoft.com/office/drawing/2014/main" id="{AC3DB1D8-C9D7-4F84-A678-196BDF936C06}"/>
              </a:ext>
            </a:extLst>
          </p:cNvPr>
          <p:cNvSpPr txBox="1"/>
          <p:nvPr/>
        </p:nvSpPr>
        <p:spPr>
          <a:xfrm>
            <a:off x="8610600" y="6356350"/>
            <a:ext cx="2743200" cy="365125"/>
          </a:xfrm>
          <a:prstGeom prst="rect">
            <a:avLst/>
          </a:prstGeom>
        </p:spPr>
        <p:txBody>
          <a:bodyPr vert="horz" lIns="91440" tIns="45720" rIns="91440" bIns="45720" rtlCol="0" anchor="ctr"/>
          <a:lstStyle>
            <a:defPPr>
              <a:defRPr lang="en-US"/>
            </a:defPPr>
            <a:lvl1pPr marL="0" algn="r" defTabSz="725714" rtl="0" eaLnBrk="1" latinLnBrk="0" hangingPunct="1">
              <a:defRPr sz="1300" b="1" i="0" kern="120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725714" algn="l" defTabSz="725714" rtl="0" eaLnBrk="1" latinLnBrk="0" hangingPunct="1">
              <a:defRPr sz="2857" kern="1200">
                <a:solidFill>
                  <a:schemeClr val="tx1"/>
                </a:solidFill>
                <a:latin typeface="+mn-lt"/>
                <a:ea typeface="+mn-ea"/>
                <a:cs typeface="+mn-cs"/>
              </a:defRPr>
            </a:lvl2pPr>
            <a:lvl3pPr marL="1451427" algn="l" defTabSz="725714" rtl="0" eaLnBrk="1" latinLnBrk="0" hangingPunct="1">
              <a:defRPr sz="2857" kern="1200">
                <a:solidFill>
                  <a:schemeClr val="tx1"/>
                </a:solidFill>
                <a:latin typeface="+mn-lt"/>
                <a:ea typeface="+mn-ea"/>
                <a:cs typeface="+mn-cs"/>
              </a:defRPr>
            </a:lvl3pPr>
            <a:lvl4pPr marL="2177141" algn="l" defTabSz="725714" rtl="0" eaLnBrk="1" latinLnBrk="0" hangingPunct="1">
              <a:defRPr sz="2857" kern="1200">
                <a:solidFill>
                  <a:schemeClr val="tx1"/>
                </a:solidFill>
                <a:latin typeface="+mn-lt"/>
                <a:ea typeface="+mn-ea"/>
                <a:cs typeface="+mn-cs"/>
              </a:defRPr>
            </a:lvl4pPr>
            <a:lvl5pPr marL="2902854" algn="l" defTabSz="725714" rtl="0" eaLnBrk="1" latinLnBrk="0" hangingPunct="1">
              <a:defRPr sz="2857" kern="1200">
                <a:solidFill>
                  <a:schemeClr val="tx1"/>
                </a:solidFill>
                <a:latin typeface="+mn-lt"/>
                <a:ea typeface="+mn-ea"/>
                <a:cs typeface="+mn-cs"/>
              </a:defRPr>
            </a:lvl5pPr>
            <a:lvl6pPr marL="3628568" algn="l" defTabSz="725714" rtl="0" eaLnBrk="1" latinLnBrk="0" hangingPunct="1">
              <a:defRPr sz="2857" kern="1200">
                <a:solidFill>
                  <a:schemeClr val="tx1"/>
                </a:solidFill>
                <a:latin typeface="+mn-lt"/>
                <a:ea typeface="+mn-ea"/>
                <a:cs typeface="+mn-cs"/>
              </a:defRPr>
            </a:lvl6pPr>
            <a:lvl7pPr marL="4354281" algn="l" defTabSz="725714" rtl="0" eaLnBrk="1" latinLnBrk="0" hangingPunct="1">
              <a:defRPr sz="2857" kern="1200">
                <a:solidFill>
                  <a:schemeClr val="tx1"/>
                </a:solidFill>
                <a:latin typeface="+mn-lt"/>
                <a:ea typeface="+mn-ea"/>
                <a:cs typeface="+mn-cs"/>
              </a:defRPr>
            </a:lvl7pPr>
            <a:lvl8pPr marL="5079995" algn="l" defTabSz="725714" rtl="0" eaLnBrk="1" latinLnBrk="0" hangingPunct="1">
              <a:defRPr sz="2857" kern="1200">
                <a:solidFill>
                  <a:schemeClr val="tx1"/>
                </a:solidFill>
                <a:latin typeface="+mn-lt"/>
                <a:ea typeface="+mn-ea"/>
                <a:cs typeface="+mn-cs"/>
              </a:defRPr>
            </a:lvl8pPr>
            <a:lvl9pPr marL="5805708" algn="l" defTabSz="725714" rtl="0" eaLnBrk="1" latinLnBrk="0" hangingPunct="1">
              <a:defRPr sz="2857" kern="1200">
                <a:solidFill>
                  <a:schemeClr val="tx1"/>
                </a:solidFill>
                <a:latin typeface="+mn-lt"/>
                <a:ea typeface="+mn-ea"/>
                <a:cs typeface="+mn-cs"/>
              </a:defRPr>
            </a:lvl9pPr>
          </a:lstStyle>
          <a:p>
            <a:fld id="{D74EEBE0-90DA-9449-945D-BE812F6254A8}" type="slidenum">
              <a:rPr lang="en-US" smtClean="0">
                <a:solidFill>
                  <a:srgbClr val="0176BB"/>
                </a:solidFill>
                <a:latin typeface="+mj-lt"/>
              </a:rPr>
              <a:t>1</a:t>
            </a:fld>
            <a:endParaRPr lang="en-US">
              <a:solidFill>
                <a:srgbClr val="0176BB"/>
              </a:solidFill>
              <a:latin typeface="+mj-lt"/>
            </a:endParaRPr>
          </a:p>
        </p:txBody>
      </p:sp>
    </p:spTree>
    <p:extLst>
      <p:ext uri="{BB962C8B-B14F-4D97-AF65-F5344CB8AC3E}">
        <p14:creationId val="1091805508"/>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itle and Content with Image">
    <p:spTree>
      <p:nvGrpSpPr>
        <p:cNvPr id="1" name=""/>
        <p:cNvGrpSpPr/>
        <p:nvPr/>
      </p:nvGrpSpPr>
      <p:grpSpPr>
        <a:xfrm>
          <a:off x="0" y="0"/>
          <a:ext cx="0" cy="0"/>
        </a:xfrm>
      </p:grpSpPr>
      <p:pic>
        <p:nvPicPr>
          <p:cNvPr id="16" name="Picture 15">
            <a:extLst>
              <a:ext uri="{FF2B5EF4-FFF2-40B4-BE49-F238E27FC236}">
                <a16:creationId xmlns:a16="http://schemas.microsoft.com/office/drawing/2014/main" id="{1DBB0E4C-3C09-4E5A-8644-2AD054C5893D}"/>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792042" y="474150"/>
            <a:ext cx="1885608" cy="864865"/>
          </a:xfrm>
          <a:prstGeom prst="rect">
            <a:avLst/>
          </a:prstGeom>
        </p:spPr>
      </p:pic>
      <p:sp>
        <p:nvSpPr>
          <p:cNvPr id="17" name="Text Placeholder 5">
            <a:extLst>
              <a:ext uri="{FF2B5EF4-FFF2-40B4-BE49-F238E27FC236}">
                <a16:creationId xmlns:a16="http://schemas.microsoft.com/office/drawing/2014/main" id="{1535E17C-F732-4E7B-8EC4-C69684DD26B6}"/>
              </a:ext>
            </a:extLst>
          </p:cNvPr>
          <p:cNvSpPr>
            <a:spLocks noGrp="1"/>
          </p:cNvSpPr>
          <p:nvPr>
            <p:ph type="body" sz="quarter" idx="18" hasCustomPrompt="1"/>
          </p:nvPr>
        </p:nvSpPr>
        <p:spPr>
          <a:xfrm>
            <a:off x="514350" y="485775"/>
            <a:ext cx="8439150" cy="595451"/>
          </a:xfrm>
        </p:spPr>
        <p:txBody>
          <a:bodyPr>
            <a:noAutofit/>
          </a:bodyPr>
          <a:lstStyle>
            <a:lvl1pPr marL="0" indent="0">
              <a:buNone/>
              <a:defRPr sz="3600" b="1">
                <a:solidFill>
                  <a:srgbClr val="0176BB"/>
                </a:solidFill>
                <a:latin typeface="+mn-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a:t>Click to Edit</a:t>
            </a:r>
          </a:p>
        </p:txBody>
      </p:sp>
      <p:sp>
        <p:nvSpPr>
          <p:cNvPr id="18" name="Text Placeholder 5">
            <a:extLst>
              <a:ext uri="{FF2B5EF4-FFF2-40B4-BE49-F238E27FC236}">
                <a16:creationId xmlns:a16="http://schemas.microsoft.com/office/drawing/2014/main" id="{CB564A4C-4049-4D48-989E-7080F50CB964}"/>
              </a:ext>
            </a:extLst>
          </p:cNvPr>
          <p:cNvSpPr>
            <a:spLocks noGrp="1"/>
          </p:cNvSpPr>
          <p:nvPr>
            <p:ph type="body" sz="quarter" idx="22" hasCustomPrompt="1"/>
          </p:nvPr>
        </p:nvSpPr>
        <p:spPr>
          <a:xfrm>
            <a:off x="514350" y="1081226"/>
            <a:ext cx="8439150" cy="509520"/>
          </a:xfrm>
        </p:spPr>
        <p:txBody>
          <a:bodyPr>
            <a:noAutofit/>
          </a:bodyPr>
          <a:lstStyle>
            <a:lvl1pPr marL="0" indent="0">
              <a:buNone/>
              <a:defRPr sz="2800" b="1">
                <a:solidFill>
                  <a:srgbClr val="0F2849"/>
                </a:solidFill>
                <a:latin typeface="+mn-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a:t>Click to Edit</a:t>
            </a:r>
          </a:p>
        </p:txBody>
      </p:sp>
      <p:sp>
        <p:nvSpPr>
          <p:cNvPr id="21" name="Picture Placeholder 20">
            <a:extLst>
              <a:ext uri="{FF2B5EF4-FFF2-40B4-BE49-F238E27FC236}">
                <a16:creationId xmlns:a16="http://schemas.microsoft.com/office/drawing/2014/main" id="{4E5EF1D9-DC5A-4846-BEE6-931FE7006AB7}"/>
              </a:ext>
            </a:extLst>
          </p:cNvPr>
          <p:cNvSpPr>
            <a:spLocks noGrp="1"/>
          </p:cNvSpPr>
          <p:nvPr>
            <p:ph type="pic" sz="quarter" idx="24" hasCustomPrompt="1"/>
          </p:nvPr>
        </p:nvSpPr>
        <p:spPr>
          <a:xfrm>
            <a:off x="6858000" y="1590746"/>
            <a:ext cx="5334000" cy="5267325"/>
          </a:xfrm>
          <a:solidFill>
            <a:schemeClr val="bg1">
              <a:lumMod val="85000"/>
            </a:schemeClr>
          </a:solidFill>
        </p:spPr>
        <p:txBody>
          <a:bodyPr/>
          <a:lstStyle>
            <a:lvl1pPr marL="0" marR="0" indent="0" algn="l" defTabSz="457200" rtl="0" eaLnBrk="1" fontAlgn="auto" latinLnBrk="0" hangingPunct="1">
              <a:lnSpc>
                <a:spcPts val="2400"/>
              </a:lnSpc>
              <a:spcBef>
                <a:spcPct val="0"/>
              </a:spcBef>
              <a:spcAft>
                <a:spcPct val="0"/>
              </a:spcAft>
              <a:buClrTx/>
              <a:buSzTx/>
              <a:buFont typeface="Arial"/>
              <a:buNone/>
              <a:defRPr/>
            </a:lvl1pPr>
          </a:lstStyle>
          <a:p>
            <a:pPr marL="0" marR="0" lvl="0" indent="0" algn="l" defTabSz="457200" rtl="0" eaLnBrk="1" fontAlgn="auto" latinLnBrk="0" hangingPunct="1">
              <a:lnSpc>
                <a:spcPts val="2400"/>
              </a:lnSpc>
              <a:spcBef>
                <a:spcPct val="0"/>
              </a:spcBef>
              <a:spcAft>
                <a:spcPct val="0"/>
              </a:spcAft>
              <a:buClrTx/>
              <a:buSzTx/>
              <a:buFont typeface="Arial"/>
              <a:buNone/>
              <a:defRPr/>
            </a:pPr>
            <a:r>
              <a:rPr kumimoji="0" lang="en-US" sz="2800" b="0" i="0" u="none" strike="noStrike" kern="1200" cap="none" spc="0" normalizeH="0" baseline="0" noProof="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sp>
        <p:nvSpPr>
          <p:cNvPr id="22" name="Text Placeholder 24">
            <a:extLst>
              <a:ext uri="{FF2B5EF4-FFF2-40B4-BE49-F238E27FC236}">
                <a16:creationId xmlns:a16="http://schemas.microsoft.com/office/drawing/2014/main" id="{64B45247-FF2F-49F1-892F-B9FB89632360}"/>
              </a:ext>
            </a:extLst>
          </p:cNvPr>
          <p:cNvSpPr>
            <a:spLocks noGrp="1"/>
          </p:cNvSpPr>
          <p:nvPr>
            <p:ph type="body" sz="quarter" idx="19"/>
          </p:nvPr>
        </p:nvSpPr>
        <p:spPr>
          <a:xfrm>
            <a:off x="555625" y="1662113"/>
            <a:ext cx="6118713" cy="4824656"/>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Tree>
    <p:extLst>
      <p:ext uri="{BB962C8B-B14F-4D97-AF65-F5344CB8AC3E}">
        <p14:creationId val="1727538192"/>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Section Header">
    <p:spTree>
      <p:nvGrpSpPr>
        <p:cNvPr id="1" name=""/>
        <p:cNvGrpSpPr/>
        <p:nvPr/>
      </p:nvGrpSpPr>
      <p:grpSpPr>
        <a:xfrm>
          <a:off x="0" y="0"/>
          <a:ext cx="0" cy="0"/>
        </a:xfrm>
      </p:grpSpPr>
      <p:sp>
        <p:nvSpPr>
          <p:cNvPr id="7" name="Text Placeholder 3">
            <a:extLst>
              <a:ext uri="{FF2B5EF4-FFF2-40B4-BE49-F238E27FC236}">
                <a16:creationId xmlns:a16="http://schemas.microsoft.com/office/drawing/2014/main" id="{7013C66C-9F92-43E5-95C4-3F92427746FF}"/>
              </a:ext>
            </a:extLst>
          </p:cNvPr>
          <p:cNvSpPr>
            <a:spLocks noGrp="1"/>
          </p:cNvSpPr>
          <p:nvPr>
            <p:ph type="body" sz="quarter" idx="16"/>
          </p:nvPr>
        </p:nvSpPr>
        <p:spPr>
          <a:xfrm>
            <a:off x="555457" y="1419226"/>
            <a:ext cx="11122193" cy="762000"/>
          </a:xfrm>
          <a:prstGeom prst="rect">
            <a:avLst/>
          </a:prstGeom>
          <a:solidFill>
            <a:schemeClr val="bg1">
              <a:lumMod val="85000"/>
            </a:schemeClr>
          </a:solidFill>
          <a:ln>
            <a:noFill/>
          </a:ln>
        </p:spPr>
        <p:txBody>
          <a:bodyPr tIns="0" bIns="0" numCol="1" spcCol="457200" anchor="ctr" anchorCtr="0">
            <a:normAutofit/>
          </a:bodyPr>
          <a:lstStyle>
            <a:lvl1pPr marL="0" marR="0" indent="0" algn="l" defTabSz="457200" rtl="0" eaLnBrk="1" fontAlgn="auto" latinLnBrk="0" hangingPunct="1">
              <a:lnSpc>
                <a:spcPts val="2400"/>
              </a:lnSpc>
              <a:spcBef>
                <a:spcPct val="0"/>
              </a:spcBef>
              <a:spcAft>
                <a:spcPct val="0"/>
              </a:spcAft>
              <a:buClrTx/>
              <a:buSzTx/>
              <a:buFont typeface="Arial"/>
              <a:buNone/>
              <a:defRPr lang="en-US" sz="2400" b="1" i="0" kern="1200">
                <a:solidFill>
                  <a:srgbClr val="0F2849"/>
                </a:solidFill>
                <a:latin typeface="+mn-lt"/>
                <a:ea typeface="Arial" panose="020b0604020202020204" pitchFamily="34" charset="0"/>
                <a:cs typeface="Arial" panose="020b0604020202020204" pitchFamily="34" charset="0"/>
              </a:defRPr>
            </a:lvl1pPr>
            <a:lvl2pPr marL="457200" indent="0">
              <a:buNone/>
              <a:defRPr sz="1600">
                <a:latin typeface="Open Sans" charset="0"/>
                <a:ea typeface="Open Sans" charset="0"/>
                <a:cs typeface="Open Sans" charset="0"/>
              </a:defRPr>
            </a:lvl2pPr>
            <a:lvl3pPr marL="914400" indent="0">
              <a:buNone/>
              <a:defRPr sz="1600">
                <a:latin typeface="Open Sans" charset="0"/>
                <a:ea typeface="Open Sans" charset="0"/>
                <a:cs typeface="Open Sans" charset="0"/>
              </a:defRPr>
            </a:lvl3pPr>
            <a:lvl4pPr marL="1371600" indent="0">
              <a:buNone/>
              <a:defRPr sz="1600">
                <a:latin typeface="Open Sans" charset="0"/>
                <a:ea typeface="Open Sans" charset="0"/>
                <a:cs typeface="Open Sans" charset="0"/>
              </a:defRPr>
            </a:lvl4pPr>
            <a:lvl5pPr marL="1828800" indent="0">
              <a:buNone/>
              <a:defRPr sz="1600">
                <a:latin typeface="Open Sans" charset="0"/>
                <a:ea typeface="Open Sans" charset="0"/>
                <a:cs typeface="Open Sans" charset="0"/>
              </a:defRPr>
            </a:lvl5pPr>
          </a:lstStyle>
          <a:p>
            <a:pPr marL="0" marR="0" lvl="0" indent="0" algn="l" defTabSz="457200" rtl="0" eaLnBrk="1" fontAlgn="auto" latinLnBrk="0" hangingPunct="1">
              <a:lnSpc>
                <a:spcPts val="2400"/>
              </a:lnSpc>
              <a:spcBef>
                <a:spcPct val="0"/>
              </a:spcBef>
              <a:spcAft>
                <a:spcPct val="0"/>
              </a:spcAft>
              <a:buClrTx/>
              <a:buSzTx/>
              <a:buFont typeface="Arial"/>
              <a:buNone/>
              <a:defRPr/>
            </a:pPr>
            <a:r>
              <a:rPr lang="en-US"/>
              <a:t>Edit Master text styles</a:t>
            </a:r>
          </a:p>
        </p:txBody>
      </p:sp>
      <p:cxnSp>
        <p:nvCxnSpPr>
          <p:cNvPr id="8" name="Straight Connector 7">
            <a:extLst>
              <a:ext uri="{FF2B5EF4-FFF2-40B4-BE49-F238E27FC236}">
                <a16:creationId xmlns:a16="http://schemas.microsoft.com/office/drawing/2014/main" id="{B389F017-90E6-49CD-90CC-CE626F34750B}"/>
              </a:ext>
            </a:extLst>
          </p:cNvPr>
          <p:cNvCxnSpPr/>
          <p:nvPr/>
        </p:nvCxnSpPr>
        <p:spPr>
          <a:xfrm>
            <a:off x="555457" y="2341647"/>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BC0756DB-5625-4D26-ADA8-F88EB8B57C9D}"/>
              </a:ext>
            </a:extLst>
          </p:cNvPr>
          <p:cNvCxnSpPr/>
          <p:nvPr/>
        </p:nvCxnSpPr>
        <p:spPr>
          <a:xfrm>
            <a:off x="555457" y="2341647"/>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1E987DF-CF75-4DBD-991F-59F4FED9FC35}"/>
              </a:ext>
            </a:extLst>
          </p:cNvPr>
          <p:cNvCxnSpPr/>
          <p:nvPr/>
        </p:nvCxnSpPr>
        <p:spPr>
          <a:xfrm>
            <a:off x="555457" y="2341647"/>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1" name="Text Placeholder 5">
            <a:extLst>
              <a:ext uri="{FF2B5EF4-FFF2-40B4-BE49-F238E27FC236}">
                <a16:creationId xmlns:a16="http://schemas.microsoft.com/office/drawing/2014/main" id="{A4CC984F-8411-48ED-8A8D-8C59F4010B42}"/>
              </a:ext>
            </a:extLst>
          </p:cNvPr>
          <p:cNvSpPr>
            <a:spLocks noGrp="1"/>
          </p:cNvSpPr>
          <p:nvPr>
            <p:ph type="body" sz="quarter" idx="18" hasCustomPrompt="1"/>
          </p:nvPr>
        </p:nvSpPr>
        <p:spPr>
          <a:xfrm>
            <a:off x="555457" y="608856"/>
            <a:ext cx="8439150" cy="595451"/>
          </a:xfrm>
        </p:spPr>
        <p:txBody>
          <a:bodyPr>
            <a:noAutofit/>
          </a:bodyPr>
          <a:lstStyle>
            <a:lvl1pPr marL="0" indent="0">
              <a:buNone/>
              <a:defRPr sz="3600" b="1">
                <a:solidFill>
                  <a:srgbClr val="0176BB"/>
                </a:solidFill>
                <a:latin typeface="+mn-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a:t>Click to Edit</a:t>
            </a:r>
          </a:p>
        </p:txBody>
      </p:sp>
      <p:pic>
        <p:nvPicPr>
          <p:cNvPr id="24" name="Picture 23">
            <a:extLst>
              <a:ext uri="{FF2B5EF4-FFF2-40B4-BE49-F238E27FC236}">
                <a16:creationId xmlns:a16="http://schemas.microsoft.com/office/drawing/2014/main" id="{BDF73426-DBF6-4481-AD5F-EC1C98EC4B4F}"/>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792042" y="474150"/>
            <a:ext cx="1885608" cy="864865"/>
          </a:xfrm>
          <a:prstGeom prst="rect">
            <a:avLst/>
          </a:prstGeom>
        </p:spPr>
      </p:pic>
      <p:sp>
        <p:nvSpPr>
          <p:cNvPr id="28" name="Slide Number Placeholder 4">
            <a:extLst>
              <a:ext uri="{FF2B5EF4-FFF2-40B4-BE49-F238E27FC236}">
                <a16:creationId xmlns:a16="http://schemas.microsoft.com/office/drawing/2014/main" id="{BD49F899-68C7-4F23-A185-A573A2B46FBA}"/>
              </a:ext>
            </a:extLst>
          </p:cNvPr>
          <p:cNvSpPr txBox="1"/>
          <p:nvPr/>
        </p:nvSpPr>
        <p:spPr>
          <a:xfrm>
            <a:off x="8610600" y="6356350"/>
            <a:ext cx="2743200" cy="365125"/>
          </a:xfrm>
          <a:prstGeom prst="rect">
            <a:avLst/>
          </a:prstGeom>
        </p:spPr>
        <p:txBody>
          <a:bodyPr vert="horz" lIns="91440" tIns="45720" rIns="91440" bIns="45720" rtlCol="0" anchor="ctr"/>
          <a:lstStyle>
            <a:defPPr>
              <a:defRPr lang="en-US"/>
            </a:defPPr>
            <a:lvl1pPr marL="0" algn="r" defTabSz="725714" rtl="0" eaLnBrk="1" latinLnBrk="0" hangingPunct="1">
              <a:defRPr sz="1300" b="1" i="0" kern="120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725714" algn="l" defTabSz="725714" rtl="0" eaLnBrk="1" latinLnBrk="0" hangingPunct="1">
              <a:defRPr sz="2857" kern="1200">
                <a:solidFill>
                  <a:schemeClr val="tx1"/>
                </a:solidFill>
                <a:latin typeface="+mn-lt"/>
                <a:ea typeface="+mn-ea"/>
                <a:cs typeface="+mn-cs"/>
              </a:defRPr>
            </a:lvl2pPr>
            <a:lvl3pPr marL="1451427" algn="l" defTabSz="725714" rtl="0" eaLnBrk="1" latinLnBrk="0" hangingPunct="1">
              <a:defRPr sz="2857" kern="1200">
                <a:solidFill>
                  <a:schemeClr val="tx1"/>
                </a:solidFill>
                <a:latin typeface="+mn-lt"/>
                <a:ea typeface="+mn-ea"/>
                <a:cs typeface="+mn-cs"/>
              </a:defRPr>
            </a:lvl3pPr>
            <a:lvl4pPr marL="2177141" algn="l" defTabSz="725714" rtl="0" eaLnBrk="1" latinLnBrk="0" hangingPunct="1">
              <a:defRPr sz="2857" kern="1200">
                <a:solidFill>
                  <a:schemeClr val="tx1"/>
                </a:solidFill>
                <a:latin typeface="+mn-lt"/>
                <a:ea typeface="+mn-ea"/>
                <a:cs typeface="+mn-cs"/>
              </a:defRPr>
            </a:lvl4pPr>
            <a:lvl5pPr marL="2902854" algn="l" defTabSz="725714" rtl="0" eaLnBrk="1" latinLnBrk="0" hangingPunct="1">
              <a:defRPr sz="2857" kern="1200">
                <a:solidFill>
                  <a:schemeClr val="tx1"/>
                </a:solidFill>
                <a:latin typeface="+mn-lt"/>
                <a:ea typeface="+mn-ea"/>
                <a:cs typeface="+mn-cs"/>
              </a:defRPr>
            </a:lvl5pPr>
            <a:lvl6pPr marL="3628568" algn="l" defTabSz="725714" rtl="0" eaLnBrk="1" latinLnBrk="0" hangingPunct="1">
              <a:defRPr sz="2857" kern="1200">
                <a:solidFill>
                  <a:schemeClr val="tx1"/>
                </a:solidFill>
                <a:latin typeface="+mn-lt"/>
                <a:ea typeface="+mn-ea"/>
                <a:cs typeface="+mn-cs"/>
              </a:defRPr>
            </a:lvl6pPr>
            <a:lvl7pPr marL="4354281" algn="l" defTabSz="725714" rtl="0" eaLnBrk="1" latinLnBrk="0" hangingPunct="1">
              <a:defRPr sz="2857" kern="1200">
                <a:solidFill>
                  <a:schemeClr val="tx1"/>
                </a:solidFill>
                <a:latin typeface="+mn-lt"/>
                <a:ea typeface="+mn-ea"/>
                <a:cs typeface="+mn-cs"/>
              </a:defRPr>
            </a:lvl7pPr>
            <a:lvl8pPr marL="5079995" algn="l" defTabSz="725714" rtl="0" eaLnBrk="1" latinLnBrk="0" hangingPunct="1">
              <a:defRPr sz="2857" kern="1200">
                <a:solidFill>
                  <a:schemeClr val="tx1"/>
                </a:solidFill>
                <a:latin typeface="+mn-lt"/>
                <a:ea typeface="+mn-ea"/>
                <a:cs typeface="+mn-cs"/>
              </a:defRPr>
            </a:lvl8pPr>
            <a:lvl9pPr marL="5805708" algn="l" defTabSz="725714" rtl="0" eaLnBrk="1" latinLnBrk="0" hangingPunct="1">
              <a:defRPr sz="2857" kern="1200">
                <a:solidFill>
                  <a:schemeClr val="tx1"/>
                </a:solidFill>
                <a:latin typeface="+mn-lt"/>
                <a:ea typeface="+mn-ea"/>
                <a:cs typeface="+mn-cs"/>
              </a:defRPr>
            </a:lvl9pPr>
          </a:lstStyle>
          <a:p>
            <a:fld id="{D74EEBE0-90DA-9449-945D-BE812F6254A8}" type="slidenum">
              <a:rPr lang="en-US" smtClean="0">
                <a:solidFill>
                  <a:srgbClr val="0176BB"/>
                </a:solidFill>
                <a:latin typeface="+mj-lt"/>
              </a:rPr>
              <a:t>‹#›</a:t>
            </a:fld>
            <a:endParaRPr lang="en-US">
              <a:solidFill>
                <a:srgbClr val="0176BB"/>
              </a:solidFill>
              <a:latin typeface="+mj-lt"/>
            </a:endParaRPr>
          </a:p>
        </p:txBody>
      </p:sp>
      <p:sp>
        <p:nvSpPr>
          <p:cNvPr id="29" name="Text Placeholder 24">
            <a:extLst>
              <a:ext uri="{FF2B5EF4-FFF2-40B4-BE49-F238E27FC236}">
                <a16:creationId xmlns:a16="http://schemas.microsoft.com/office/drawing/2014/main" id="{CC06AE40-2276-422C-BAB5-89DCDF9DB1B3}"/>
              </a:ext>
            </a:extLst>
          </p:cNvPr>
          <p:cNvSpPr>
            <a:spLocks noGrp="1"/>
          </p:cNvSpPr>
          <p:nvPr>
            <p:ph type="body" sz="quarter" idx="19"/>
          </p:nvPr>
        </p:nvSpPr>
        <p:spPr>
          <a:xfrm>
            <a:off x="555625" y="2502070"/>
            <a:ext cx="11122025" cy="3693858"/>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Tree>
    <p:extLst>
      <p:ext uri="{BB962C8B-B14F-4D97-AF65-F5344CB8AC3E}">
        <p14:creationId val="1320237749"/>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hree Content">
    <p:spTree>
      <p:nvGrpSpPr>
        <p:cNvPr id="1" name=""/>
        <p:cNvGrpSpPr/>
        <p:nvPr/>
      </p:nvGrpSpPr>
      <p:grpSpPr>
        <a:xfrm>
          <a:off x="0" y="0"/>
          <a:ext cx="0" cy="0"/>
        </a:xfrm>
      </p:grpSpPr>
      <p:cxnSp>
        <p:nvCxnSpPr>
          <p:cNvPr id="8" name="Straight Connector 7">
            <a:extLst>
              <a:ext uri="{FF2B5EF4-FFF2-40B4-BE49-F238E27FC236}">
                <a16:creationId xmlns:a16="http://schemas.microsoft.com/office/drawing/2014/main" id="{809E1E3B-D407-4497-9C76-73313C9A08A5}"/>
              </a:ext>
            </a:extLst>
          </p:cNvPr>
          <p:cNvCxnSpPr/>
          <p:nvPr/>
        </p:nvCxnSpPr>
        <p:spPr>
          <a:xfrm flipH="1">
            <a:off x="4167438" y="526152"/>
            <a:ext cx="0" cy="5788923"/>
          </a:xfrm>
          <a:prstGeom prst="line">
            <a:avLst/>
          </a:prstGeom>
          <a:noFill/>
          <a:ln w="22225" cap="flat" cmpd="sng" algn="ctr">
            <a:solidFill>
              <a:sysClr val="window" lastClr="FFFFFF">
                <a:lumMod val="75000"/>
              </a:sysClr>
            </a:solidFill>
            <a:prstDash val="solid"/>
          </a:ln>
          <a:effectLst/>
        </p:spPr>
      </p:cxnSp>
      <p:cxnSp>
        <p:nvCxnSpPr>
          <p:cNvPr id="9" name="Straight Connector 8">
            <a:extLst>
              <a:ext uri="{FF2B5EF4-FFF2-40B4-BE49-F238E27FC236}">
                <a16:creationId xmlns:a16="http://schemas.microsoft.com/office/drawing/2014/main" id="{9B4DAFCA-9899-4B00-AF67-6787C28C333A}"/>
              </a:ext>
            </a:extLst>
          </p:cNvPr>
          <p:cNvCxnSpPr/>
          <p:nvPr/>
        </p:nvCxnSpPr>
        <p:spPr>
          <a:xfrm flipH="1">
            <a:off x="8087226" y="516350"/>
            <a:ext cx="0" cy="5808250"/>
          </a:xfrm>
          <a:prstGeom prst="line">
            <a:avLst/>
          </a:prstGeom>
          <a:noFill/>
          <a:ln w="22225" cap="flat" cmpd="sng" algn="ctr">
            <a:solidFill>
              <a:sysClr val="window" lastClr="FFFFFF">
                <a:lumMod val="75000"/>
              </a:sysClr>
            </a:solidFill>
            <a:prstDash val="solid"/>
          </a:ln>
          <a:effectLst/>
        </p:spPr>
      </p:cxnSp>
      <p:sp>
        <p:nvSpPr>
          <p:cNvPr id="10" name="Text Placeholder 3">
            <a:extLst>
              <a:ext uri="{FF2B5EF4-FFF2-40B4-BE49-F238E27FC236}">
                <a16:creationId xmlns:a16="http://schemas.microsoft.com/office/drawing/2014/main" id="{33EC9887-D293-4328-98BC-3B0F7D4F1F02}"/>
              </a:ext>
            </a:extLst>
          </p:cNvPr>
          <p:cNvSpPr txBox="1"/>
          <p:nvPr/>
        </p:nvSpPr>
        <p:spPr>
          <a:xfrm>
            <a:off x="4419601" y="526152"/>
            <a:ext cx="3419474" cy="1407422"/>
          </a:xfrm>
          <a:prstGeom prst="rect">
            <a:avLst/>
          </a:prstGeom>
          <a:solidFill>
            <a:schemeClr val="bg1">
              <a:lumMod val="85000"/>
            </a:schemeClr>
          </a:solidFill>
        </p:spPr>
        <p:txBody>
          <a:bodyPr vert="horz" lIns="91440" tIns="45720" rIns="91440" bIns="45720" numCol="1" spcCol="457200" rtlCol="0" anchor="ctr" anchorCtr="0">
            <a:normAutofit/>
          </a:bodyPr>
          <a:lstStyle>
            <a:lvl1pPr marL="0" marR="0" indent="0" algn="l" defTabSz="457200" rtl="0" eaLnBrk="1" fontAlgn="auto" latinLnBrk="0" hangingPunct="1">
              <a:lnSpc>
                <a:spcPts val="3000"/>
              </a:lnSpc>
              <a:spcBef>
                <a:spcPct val="0"/>
              </a:spcBef>
              <a:spcAft>
                <a:spcPct val="0"/>
              </a:spcAft>
              <a:buClrTx/>
              <a:buSzTx/>
              <a:buFont typeface="Arial" panose="020b0604020202020204" pitchFamily="34" charset="0"/>
              <a:buNone/>
              <a:defRPr sz="2800" b="1" i="0" kern="1200" baseline="0">
                <a:solidFill>
                  <a:srgbClr val="588AB6"/>
                </a:solidFill>
                <a:latin typeface="Arial" panose="020b0604020202020204" pitchFamily="34" charset="0"/>
                <a:ea typeface="Open Sans" charset="0"/>
                <a:cs typeface="Arial" panose="020b0604020202020204" pitchFamily="34" charset="0"/>
              </a:defRPr>
            </a:lvl1pPr>
            <a:lvl2pPr marL="4572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2pPr>
            <a:lvl3pPr marL="914400" indent="0" algn="l" defTabSz="609585" rtl="0" eaLnBrk="1" latinLnBrk="0" hangingPunct="1">
              <a:spcBef>
                <a:spcPct val="20000"/>
              </a:spcBef>
              <a:buFont typeface="Courier New" panose="02070309020205020404" pitchFamily="49" charset="0"/>
              <a:buNone/>
              <a:defRPr sz="1600" kern="1200">
                <a:solidFill>
                  <a:schemeClr val="tx1">
                    <a:lumMod val="75000"/>
                    <a:lumOff val="25000"/>
                  </a:schemeClr>
                </a:solidFill>
                <a:latin typeface="Open Sans" charset="0"/>
                <a:ea typeface="Open Sans" charset="0"/>
                <a:cs typeface="Open Sans" charset="0"/>
              </a:defRPr>
            </a:lvl3pPr>
            <a:lvl4pPr marL="13716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4pPr>
            <a:lvl5pPr marL="18288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457200" rtl="0" eaLnBrk="1" fontAlgn="auto" latinLnBrk="0" hangingPunct="1">
              <a:lnSpc>
                <a:spcPts val="3000"/>
              </a:lnSpc>
              <a:spcBef>
                <a:spcPct val="0"/>
              </a:spcBef>
              <a:spcAft>
                <a:spcPct val="0"/>
              </a:spcAft>
              <a:buClrTx/>
              <a:buSzTx/>
              <a:buFont typeface="Arial" panose="020b0604020202020204" pitchFamily="34" charset="0"/>
              <a:buNone/>
              <a:defRPr/>
            </a:pPr>
            <a:endParaRPr kumimoji="0" lang="en-US" sz="2800" b="1" i="0" u="none" strike="noStrike" kern="1200" cap="none" spc="0" normalizeH="0" baseline="0" noProof="0">
              <a:ln>
                <a:noFill/>
              </a:ln>
              <a:solidFill>
                <a:srgbClr val="0176BB"/>
              </a:solidFill>
              <a:effectLst/>
              <a:uLnTx/>
              <a:uFillTx/>
              <a:latin typeface="+mn-lt"/>
              <a:ea typeface="Open Sans" charset="0"/>
              <a:cs typeface="Arial" panose="020b0604020202020204" pitchFamily="34" charset="0"/>
            </a:endParaRPr>
          </a:p>
        </p:txBody>
      </p:sp>
      <p:sp>
        <p:nvSpPr>
          <p:cNvPr id="11" name="Text Placeholder 3">
            <a:extLst>
              <a:ext uri="{FF2B5EF4-FFF2-40B4-BE49-F238E27FC236}">
                <a16:creationId xmlns:a16="http://schemas.microsoft.com/office/drawing/2014/main" id="{19E45338-9395-4187-A48F-69CBA577C452}"/>
              </a:ext>
            </a:extLst>
          </p:cNvPr>
          <p:cNvSpPr txBox="1"/>
          <p:nvPr/>
        </p:nvSpPr>
        <p:spPr>
          <a:xfrm>
            <a:off x="8343901" y="547479"/>
            <a:ext cx="3350292" cy="1407422"/>
          </a:xfrm>
          <a:prstGeom prst="rect">
            <a:avLst/>
          </a:prstGeom>
          <a:solidFill>
            <a:schemeClr val="bg1">
              <a:lumMod val="85000"/>
            </a:schemeClr>
          </a:solidFill>
        </p:spPr>
        <p:txBody>
          <a:bodyPr vert="horz" lIns="91440" tIns="45720" rIns="91440" bIns="45720" numCol="1" spcCol="457200" rtlCol="0" anchor="ctr" anchorCtr="0">
            <a:normAutofit/>
          </a:bodyPr>
          <a:lstStyle>
            <a:lvl1pPr marL="0" marR="0" indent="0" algn="l" defTabSz="457200" rtl="0" eaLnBrk="1" fontAlgn="auto" latinLnBrk="0" hangingPunct="1">
              <a:lnSpc>
                <a:spcPts val="3000"/>
              </a:lnSpc>
              <a:spcBef>
                <a:spcPct val="0"/>
              </a:spcBef>
              <a:spcAft>
                <a:spcPct val="0"/>
              </a:spcAft>
              <a:buClrTx/>
              <a:buSzTx/>
              <a:buFont typeface="Arial" panose="020b0604020202020204" pitchFamily="34" charset="0"/>
              <a:buNone/>
              <a:defRPr sz="2800" b="1" i="0" kern="1200" baseline="0">
                <a:solidFill>
                  <a:srgbClr val="588AB6"/>
                </a:solidFill>
                <a:latin typeface="Arial" panose="020b0604020202020204" pitchFamily="34" charset="0"/>
                <a:ea typeface="Open Sans" charset="0"/>
                <a:cs typeface="Arial" panose="020b0604020202020204" pitchFamily="34" charset="0"/>
              </a:defRPr>
            </a:lvl1pPr>
            <a:lvl2pPr marL="4572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2pPr>
            <a:lvl3pPr marL="914400" indent="0" algn="l" defTabSz="609585" rtl="0" eaLnBrk="1" latinLnBrk="0" hangingPunct="1">
              <a:spcBef>
                <a:spcPct val="20000"/>
              </a:spcBef>
              <a:buFont typeface="Courier New" panose="02070309020205020404" pitchFamily="49" charset="0"/>
              <a:buNone/>
              <a:defRPr sz="1600" kern="1200">
                <a:solidFill>
                  <a:schemeClr val="tx1">
                    <a:lumMod val="75000"/>
                    <a:lumOff val="25000"/>
                  </a:schemeClr>
                </a:solidFill>
                <a:latin typeface="Open Sans" charset="0"/>
                <a:ea typeface="Open Sans" charset="0"/>
                <a:cs typeface="Open Sans" charset="0"/>
              </a:defRPr>
            </a:lvl3pPr>
            <a:lvl4pPr marL="13716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4pPr>
            <a:lvl5pPr marL="18288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457200" rtl="0" eaLnBrk="1" fontAlgn="auto" latinLnBrk="0" hangingPunct="1">
              <a:lnSpc>
                <a:spcPts val="3000"/>
              </a:lnSpc>
              <a:spcBef>
                <a:spcPct val="0"/>
              </a:spcBef>
              <a:spcAft>
                <a:spcPct val="0"/>
              </a:spcAft>
              <a:buClrTx/>
              <a:buSzTx/>
              <a:buFont typeface="Arial" panose="020b0604020202020204" pitchFamily="34" charset="0"/>
              <a:buNone/>
              <a:defRPr/>
            </a:pPr>
            <a:endParaRPr kumimoji="0" lang="en-US" sz="2800" b="1" i="0" u="none" strike="noStrike" kern="1200" cap="none" spc="0" normalizeH="0" baseline="0" noProof="0">
              <a:ln>
                <a:noFill/>
              </a:ln>
              <a:solidFill>
                <a:srgbClr val="0176BB"/>
              </a:solidFill>
              <a:effectLst/>
              <a:uLnTx/>
              <a:uFillTx/>
              <a:latin typeface="+mn-lt"/>
              <a:ea typeface="Open Sans" charset="0"/>
              <a:cs typeface="Arial" panose="020b0604020202020204" pitchFamily="34" charset="0"/>
            </a:endParaRPr>
          </a:p>
        </p:txBody>
      </p:sp>
      <p:sp>
        <p:nvSpPr>
          <p:cNvPr id="12" name="Text Placeholder 3">
            <a:extLst>
              <a:ext uri="{FF2B5EF4-FFF2-40B4-BE49-F238E27FC236}">
                <a16:creationId xmlns:a16="http://schemas.microsoft.com/office/drawing/2014/main" id="{D0964ABA-876C-47A8-ABB3-F03B89260F97}"/>
              </a:ext>
            </a:extLst>
          </p:cNvPr>
          <p:cNvSpPr txBox="1"/>
          <p:nvPr/>
        </p:nvSpPr>
        <p:spPr>
          <a:xfrm>
            <a:off x="495300" y="516627"/>
            <a:ext cx="3419474" cy="1407422"/>
          </a:xfrm>
          <a:prstGeom prst="rect">
            <a:avLst/>
          </a:prstGeom>
          <a:solidFill>
            <a:schemeClr val="bg1">
              <a:lumMod val="85000"/>
            </a:schemeClr>
          </a:solidFill>
        </p:spPr>
        <p:txBody>
          <a:bodyPr vert="horz" lIns="91440" tIns="45720" rIns="91440" bIns="45720" numCol="1" spcCol="457200" rtlCol="0" anchor="ctr" anchorCtr="0">
            <a:normAutofit/>
          </a:bodyPr>
          <a:lstStyle>
            <a:lvl1pPr marL="0" marR="0" indent="0" algn="l" defTabSz="457200" rtl="0" eaLnBrk="1" fontAlgn="auto" latinLnBrk="0" hangingPunct="1">
              <a:lnSpc>
                <a:spcPts val="3000"/>
              </a:lnSpc>
              <a:spcBef>
                <a:spcPct val="0"/>
              </a:spcBef>
              <a:spcAft>
                <a:spcPct val="0"/>
              </a:spcAft>
              <a:buClrTx/>
              <a:buSzTx/>
              <a:buFont typeface="Arial" panose="020b0604020202020204" pitchFamily="34" charset="0"/>
              <a:buNone/>
              <a:defRPr sz="2800" b="1" i="0" kern="1200" baseline="0">
                <a:solidFill>
                  <a:srgbClr val="588AB6"/>
                </a:solidFill>
                <a:latin typeface="Arial" panose="020b0604020202020204" pitchFamily="34" charset="0"/>
                <a:ea typeface="Open Sans" charset="0"/>
                <a:cs typeface="Arial" panose="020b0604020202020204" pitchFamily="34" charset="0"/>
              </a:defRPr>
            </a:lvl1pPr>
            <a:lvl2pPr marL="4572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2pPr>
            <a:lvl3pPr marL="914400" indent="0" algn="l" defTabSz="609585" rtl="0" eaLnBrk="1" latinLnBrk="0" hangingPunct="1">
              <a:spcBef>
                <a:spcPct val="20000"/>
              </a:spcBef>
              <a:buFont typeface="Courier New" panose="02070309020205020404" pitchFamily="49" charset="0"/>
              <a:buNone/>
              <a:defRPr sz="1600" kern="1200">
                <a:solidFill>
                  <a:schemeClr val="tx1">
                    <a:lumMod val="75000"/>
                    <a:lumOff val="25000"/>
                  </a:schemeClr>
                </a:solidFill>
                <a:latin typeface="Open Sans" charset="0"/>
                <a:ea typeface="Open Sans" charset="0"/>
                <a:cs typeface="Open Sans" charset="0"/>
              </a:defRPr>
            </a:lvl3pPr>
            <a:lvl4pPr marL="13716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4pPr>
            <a:lvl5pPr marL="1828800" indent="0" algn="l" defTabSz="609585" rtl="0" eaLnBrk="1" latinLnBrk="0" hangingPunct="1">
              <a:spcBef>
                <a:spcPct val="20000"/>
              </a:spcBef>
              <a:buFont typeface="Arial" panose="020b0604020202020204" pitchFamily="34" charset="0"/>
              <a:buNone/>
              <a:defRPr sz="1600" kern="1200">
                <a:solidFill>
                  <a:schemeClr val="tx1">
                    <a:lumMod val="75000"/>
                    <a:lumOff val="25000"/>
                  </a:schemeClr>
                </a:solidFill>
                <a:latin typeface="Open Sans" charset="0"/>
                <a:ea typeface="Open Sans" charset="0"/>
                <a:cs typeface="Open Sans"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457200" rtl="0" eaLnBrk="1" fontAlgn="auto" latinLnBrk="0" hangingPunct="1">
              <a:lnSpc>
                <a:spcPts val="3000"/>
              </a:lnSpc>
              <a:spcBef>
                <a:spcPct val="0"/>
              </a:spcBef>
              <a:spcAft>
                <a:spcPct val="0"/>
              </a:spcAft>
              <a:buClrTx/>
              <a:buSzTx/>
              <a:buFont typeface="Arial" panose="020b0604020202020204" pitchFamily="34" charset="0"/>
              <a:buNone/>
              <a:defRPr/>
            </a:pPr>
            <a:endParaRPr kumimoji="0" lang="en-US" sz="2800" b="1" i="0" u="none" strike="noStrike" kern="1200" cap="none" spc="0" normalizeH="0" baseline="0" noProof="0">
              <a:ln>
                <a:noFill/>
              </a:ln>
              <a:solidFill>
                <a:srgbClr val="0176BB"/>
              </a:solidFill>
              <a:effectLst/>
              <a:uLnTx/>
              <a:uFillTx/>
              <a:latin typeface="+mn-lt"/>
              <a:ea typeface="Open Sans" charset="0"/>
              <a:cs typeface="Arial" panose="020b0604020202020204" pitchFamily="34" charset="0"/>
            </a:endParaRPr>
          </a:p>
        </p:txBody>
      </p:sp>
      <p:cxnSp>
        <p:nvCxnSpPr>
          <p:cNvPr id="16" name="Straight Connector 15">
            <a:extLst>
              <a:ext uri="{FF2B5EF4-FFF2-40B4-BE49-F238E27FC236}">
                <a16:creationId xmlns:a16="http://schemas.microsoft.com/office/drawing/2014/main" id="{3B07F4A5-4BB3-48A4-9432-BED14434BA40}"/>
              </a:ext>
            </a:extLst>
          </p:cNvPr>
          <p:cNvCxnSpPr/>
          <p:nvPr/>
        </p:nvCxnSpPr>
        <p:spPr>
          <a:xfrm flipH="1">
            <a:off x="4167438" y="526152"/>
            <a:ext cx="0" cy="5788923"/>
          </a:xfrm>
          <a:prstGeom prst="line">
            <a:avLst/>
          </a:prstGeom>
          <a:noFill/>
          <a:ln w="22225" cap="flat" cmpd="sng" algn="ctr">
            <a:solidFill>
              <a:sysClr val="window" lastClr="FFFFFF">
                <a:lumMod val="75000"/>
              </a:sysClr>
            </a:solidFill>
            <a:prstDash val="solid"/>
          </a:ln>
          <a:effectLst/>
        </p:spPr>
      </p:cxnSp>
      <p:cxnSp>
        <p:nvCxnSpPr>
          <p:cNvPr id="17" name="Straight Connector 16">
            <a:extLst>
              <a:ext uri="{FF2B5EF4-FFF2-40B4-BE49-F238E27FC236}">
                <a16:creationId xmlns:a16="http://schemas.microsoft.com/office/drawing/2014/main" id="{356FCCF4-375F-459A-933B-00E3761AF6FA}"/>
              </a:ext>
            </a:extLst>
          </p:cNvPr>
          <p:cNvCxnSpPr/>
          <p:nvPr/>
        </p:nvCxnSpPr>
        <p:spPr>
          <a:xfrm flipH="1">
            <a:off x="8087226" y="516350"/>
            <a:ext cx="0" cy="5808250"/>
          </a:xfrm>
          <a:prstGeom prst="line">
            <a:avLst/>
          </a:prstGeom>
          <a:noFill/>
          <a:ln w="22225" cap="flat" cmpd="sng" algn="ctr">
            <a:solidFill>
              <a:sysClr val="window" lastClr="FFFFFF">
                <a:lumMod val="75000"/>
              </a:sysClr>
            </a:solidFill>
            <a:prstDash val="solid"/>
          </a:ln>
          <a:effectLst/>
        </p:spPr>
      </p:cxnSp>
      <p:cxnSp>
        <p:nvCxnSpPr>
          <p:cNvPr id="18" name="Straight Connector 17">
            <a:extLst>
              <a:ext uri="{FF2B5EF4-FFF2-40B4-BE49-F238E27FC236}">
                <a16:creationId xmlns:a16="http://schemas.microsoft.com/office/drawing/2014/main" id="{96564F8A-26EA-41F0-B0A5-3628628247EC}"/>
              </a:ext>
            </a:extLst>
          </p:cNvPr>
          <p:cNvCxnSpPr/>
          <p:nvPr/>
        </p:nvCxnSpPr>
        <p:spPr>
          <a:xfrm flipH="1">
            <a:off x="4167438" y="526152"/>
            <a:ext cx="0" cy="5788923"/>
          </a:xfrm>
          <a:prstGeom prst="line">
            <a:avLst/>
          </a:prstGeom>
          <a:noFill/>
          <a:ln w="22225" cap="flat" cmpd="sng" algn="ctr">
            <a:solidFill>
              <a:sysClr val="window" lastClr="FFFFFF">
                <a:lumMod val="75000"/>
              </a:sysClr>
            </a:solidFill>
            <a:prstDash val="solid"/>
          </a:ln>
          <a:effectLst/>
        </p:spPr>
      </p:cxnSp>
      <p:cxnSp>
        <p:nvCxnSpPr>
          <p:cNvPr id="19" name="Straight Connector 18">
            <a:extLst>
              <a:ext uri="{FF2B5EF4-FFF2-40B4-BE49-F238E27FC236}">
                <a16:creationId xmlns:a16="http://schemas.microsoft.com/office/drawing/2014/main" id="{69745C7A-2F6E-49C8-824A-64DCE986F9F5}"/>
              </a:ext>
            </a:extLst>
          </p:cNvPr>
          <p:cNvCxnSpPr/>
          <p:nvPr/>
        </p:nvCxnSpPr>
        <p:spPr>
          <a:xfrm flipH="1">
            <a:off x="8087226" y="516350"/>
            <a:ext cx="0" cy="5808250"/>
          </a:xfrm>
          <a:prstGeom prst="line">
            <a:avLst/>
          </a:prstGeom>
          <a:noFill/>
          <a:ln w="22225" cap="flat" cmpd="sng" algn="ctr">
            <a:solidFill>
              <a:sysClr val="window" lastClr="FFFFFF">
                <a:lumMod val="75000"/>
              </a:sysClr>
            </a:solidFill>
            <a:prstDash val="solid"/>
          </a:ln>
          <a:effectLst/>
        </p:spPr>
      </p:cxnSp>
      <p:sp>
        <p:nvSpPr>
          <p:cNvPr id="35" name="Text Placeholder 5">
            <a:extLst>
              <a:ext uri="{FF2B5EF4-FFF2-40B4-BE49-F238E27FC236}">
                <a16:creationId xmlns:a16="http://schemas.microsoft.com/office/drawing/2014/main" id="{8A63808E-07F8-4F9E-ACE8-74F5CF5AC5E5}"/>
              </a:ext>
            </a:extLst>
          </p:cNvPr>
          <p:cNvSpPr>
            <a:spLocks noGrp="1"/>
          </p:cNvSpPr>
          <p:nvPr>
            <p:ph type="body" sz="quarter" idx="23" hasCustomPrompt="1"/>
          </p:nvPr>
        </p:nvSpPr>
        <p:spPr>
          <a:xfrm>
            <a:off x="551631" y="2152691"/>
            <a:ext cx="3359133" cy="3975016"/>
          </a:xfrm>
        </p:spPr>
        <p:txBody>
          <a:bodyPr>
            <a:noAutofit/>
          </a:bodyPr>
          <a:lstStyle>
            <a:lvl1pPr marL="0" indent="0">
              <a:buFont typeface="Arial" panose="020b0604020202020204" pitchFamily="34" charset="0"/>
              <a:buNone/>
              <a:defRPr sz="2400" b="0">
                <a:solidFill>
                  <a:schemeClr val="tx1"/>
                </a:solidFill>
                <a:latin typeface="+mj-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a:t>Click to edit</a:t>
            </a:r>
          </a:p>
        </p:txBody>
      </p:sp>
      <p:sp>
        <p:nvSpPr>
          <p:cNvPr id="36" name="Text Placeholder 5">
            <a:extLst>
              <a:ext uri="{FF2B5EF4-FFF2-40B4-BE49-F238E27FC236}">
                <a16:creationId xmlns:a16="http://schemas.microsoft.com/office/drawing/2014/main" id="{C1386C2C-8E2C-41A4-90A5-71E744E52333}"/>
              </a:ext>
            </a:extLst>
          </p:cNvPr>
          <p:cNvSpPr>
            <a:spLocks noGrp="1"/>
          </p:cNvSpPr>
          <p:nvPr>
            <p:ph type="body" sz="quarter" idx="24" hasCustomPrompt="1"/>
          </p:nvPr>
        </p:nvSpPr>
        <p:spPr>
          <a:xfrm>
            <a:off x="4447766" y="2152691"/>
            <a:ext cx="3359133" cy="3975016"/>
          </a:xfrm>
        </p:spPr>
        <p:txBody>
          <a:bodyPr>
            <a:noAutofit/>
          </a:bodyPr>
          <a:lstStyle>
            <a:lvl1pPr marL="0" indent="0">
              <a:buFont typeface="Arial" panose="020b0604020202020204" pitchFamily="34" charset="0"/>
              <a:buNone/>
              <a:defRPr sz="2400" b="0">
                <a:solidFill>
                  <a:schemeClr val="tx1"/>
                </a:solidFill>
                <a:latin typeface="+mj-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a:t>Click to edit</a:t>
            </a:r>
          </a:p>
        </p:txBody>
      </p:sp>
      <p:sp>
        <p:nvSpPr>
          <p:cNvPr id="37" name="Text Placeholder 5">
            <a:extLst>
              <a:ext uri="{FF2B5EF4-FFF2-40B4-BE49-F238E27FC236}">
                <a16:creationId xmlns:a16="http://schemas.microsoft.com/office/drawing/2014/main" id="{155E3BB5-39B6-4752-96C8-BE2E517C4325}"/>
              </a:ext>
            </a:extLst>
          </p:cNvPr>
          <p:cNvSpPr>
            <a:spLocks noGrp="1"/>
          </p:cNvSpPr>
          <p:nvPr>
            <p:ph type="body" sz="quarter" idx="25" hasCustomPrompt="1"/>
          </p:nvPr>
        </p:nvSpPr>
        <p:spPr>
          <a:xfrm>
            <a:off x="8302633" y="2152691"/>
            <a:ext cx="3359133" cy="3975016"/>
          </a:xfrm>
        </p:spPr>
        <p:txBody>
          <a:bodyPr>
            <a:noAutofit/>
          </a:bodyPr>
          <a:lstStyle>
            <a:lvl1pPr marL="0" indent="0">
              <a:buFont typeface="Arial" panose="020b0604020202020204" pitchFamily="34" charset="0"/>
              <a:buNone/>
              <a:defRPr sz="2400" b="0">
                <a:solidFill>
                  <a:schemeClr val="tx1"/>
                </a:solidFill>
                <a:latin typeface="+mj-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a:t>Click to edit</a:t>
            </a:r>
          </a:p>
        </p:txBody>
      </p:sp>
      <p:sp>
        <p:nvSpPr>
          <p:cNvPr id="40" name="Slide Number Placeholder 4">
            <a:extLst>
              <a:ext uri="{FF2B5EF4-FFF2-40B4-BE49-F238E27FC236}">
                <a16:creationId xmlns:a16="http://schemas.microsoft.com/office/drawing/2014/main" id="{5B322EA8-7DF2-40E8-BDAA-7B3BEC3CDA4B}"/>
              </a:ext>
            </a:extLst>
          </p:cNvPr>
          <p:cNvSpPr txBox="1"/>
          <p:nvPr/>
        </p:nvSpPr>
        <p:spPr>
          <a:xfrm>
            <a:off x="8610600" y="6356350"/>
            <a:ext cx="2743200" cy="365125"/>
          </a:xfrm>
          <a:prstGeom prst="rect">
            <a:avLst/>
          </a:prstGeom>
        </p:spPr>
        <p:txBody>
          <a:bodyPr vert="horz" lIns="91440" tIns="45720" rIns="91440" bIns="45720" rtlCol="0" anchor="ctr"/>
          <a:lstStyle>
            <a:defPPr>
              <a:defRPr lang="en-US"/>
            </a:defPPr>
            <a:lvl1pPr marL="0" algn="r" defTabSz="725714" rtl="0" eaLnBrk="1" latinLnBrk="0" hangingPunct="1">
              <a:defRPr sz="1300" b="1" i="0" kern="120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725714" algn="l" defTabSz="725714" rtl="0" eaLnBrk="1" latinLnBrk="0" hangingPunct="1">
              <a:defRPr sz="2857" kern="1200">
                <a:solidFill>
                  <a:schemeClr val="tx1"/>
                </a:solidFill>
                <a:latin typeface="+mn-lt"/>
                <a:ea typeface="+mn-ea"/>
                <a:cs typeface="+mn-cs"/>
              </a:defRPr>
            </a:lvl2pPr>
            <a:lvl3pPr marL="1451427" algn="l" defTabSz="725714" rtl="0" eaLnBrk="1" latinLnBrk="0" hangingPunct="1">
              <a:defRPr sz="2857" kern="1200">
                <a:solidFill>
                  <a:schemeClr val="tx1"/>
                </a:solidFill>
                <a:latin typeface="+mn-lt"/>
                <a:ea typeface="+mn-ea"/>
                <a:cs typeface="+mn-cs"/>
              </a:defRPr>
            </a:lvl3pPr>
            <a:lvl4pPr marL="2177141" algn="l" defTabSz="725714" rtl="0" eaLnBrk="1" latinLnBrk="0" hangingPunct="1">
              <a:defRPr sz="2857" kern="1200">
                <a:solidFill>
                  <a:schemeClr val="tx1"/>
                </a:solidFill>
                <a:latin typeface="+mn-lt"/>
                <a:ea typeface="+mn-ea"/>
                <a:cs typeface="+mn-cs"/>
              </a:defRPr>
            </a:lvl4pPr>
            <a:lvl5pPr marL="2902854" algn="l" defTabSz="725714" rtl="0" eaLnBrk="1" latinLnBrk="0" hangingPunct="1">
              <a:defRPr sz="2857" kern="1200">
                <a:solidFill>
                  <a:schemeClr val="tx1"/>
                </a:solidFill>
                <a:latin typeface="+mn-lt"/>
                <a:ea typeface="+mn-ea"/>
                <a:cs typeface="+mn-cs"/>
              </a:defRPr>
            </a:lvl5pPr>
            <a:lvl6pPr marL="3628568" algn="l" defTabSz="725714" rtl="0" eaLnBrk="1" latinLnBrk="0" hangingPunct="1">
              <a:defRPr sz="2857" kern="1200">
                <a:solidFill>
                  <a:schemeClr val="tx1"/>
                </a:solidFill>
                <a:latin typeface="+mn-lt"/>
                <a:ea typeface="+mn-ea"/>
                <a:cs typeface="+mn-cs"/>
              </a:defRPr>
            </a:lvl6pPr>
            <a:lvl7pPr marL="4354281" algn="l" defTabSz="725714" rtl="0" eaLnBrk="1" latinLnBrk="0" hangingPunct="1">
              <a:defRPr sz="2857" kern="1200">
                <a:solidFill>
                  <a:schemeClr val="tx1"/>
                </a:solidFill>
                <a:latin typeface="+mn-lt"/>
                <a:ea typeface="+mn-ea"/>
                <a:cs typeface="+mn-cs"/>
              </a:defRPr>
            </a:lvl7pPr>
            <a:lvl8pPr marL="5079995" algn="l" defTabSz="725714" rtl="0" eaLnBrk="1" latinLnBrk="0" hangingPunct="1">
              <a:defRPr sz="2857" kern="1200">
                <a:solidFill>
                  <a:schemeClr val="tx1"/>
                </a:solidFill>
                <a:latin typeface="+mn-lt"/>
                <a:ea typeface="+mn-ea"/>
                <a:cs typeface="+mn-cs"/>
              </a:defRPr>
            </a:lvl8pPr>
            <a:lvl9pPr marL="5805708" algn="l" defTabSz="725714" rtl="0" eaLnBrk="1" latinLnBrk="0" hangingPunct="1">
              <a:defRPr sz="2857" kern="1200">
                <a:solidFill>
                  <a:schemeClr val="tx1"/>
                </a:solidFill>
                <a:latin typeface="+mn-lt"/>
                <a:ea typeface="+mn-ea"/>
                <a:cs typeface="+mn-cs"/>
              </a:defRPr>
            </a:lvl9pPr>
          </a:lstStyle>
          <a:p>
            <a:fld id="{D74EEBE0-90DA-9449-945D-BE812F6254A8}" type="slidenum">
              <a:rPr lang="en-US" smtClean="0">
                <a:solidFill>
                  <a:srgbClr val="0176BB"/>
                </a:solidFill>
                <a:latin typeface="+mj-lt"/>
              </a:rPr>
              <a:t>‹#›</a:t>
            </a:fld>
            <a:endParaRPr lang="en-US">
              <a:solidFill>
                <a:srgbClr val="0176BB"/>
              </a:solidFill>
              <a:latin typeface="+mj-lt"/>
            </a:endParaRPr>
          </a:p>
        </p:txBody>
      </p:sp>
      <p:sp>
        <p:nvSpPr>
          <p:cNvPr id="41" name="Text Placeholder 33">
            <a:extLst>
              <a:ext uri="{FF2B5EF4-FFF2-40B4-BE49-F238E27FC236}">
                <a16:creationId xmlns:a16="http://schemas.microsoft.com/office/drawing/2014/main" id="{0FEB4A8A-6760-4FD0-B792-BD9553454F3D}"/>
              </a:ext>
            </a:extLst>
          </p:cNvPr>
          <p:cNvSpPr>
            <a:spLocks noGrp="1"/>
          </p:cNvSpPr>
          <p:nvPr>
            <p:ph type="body" sz="quarter" idx="26"/>
          </p:nvPr>
        </p:nvSpPr>
        <p:spPr>
          <a:xfrm>
            <a:off x="748925" y="730293"/>
            <a:ext cx="2966864" cy="988723"/>
          </a:xfrm>
        </p:spPr>
        <p:txBody>
          <a:bodyPr/>
          <a:lstStyle>
            <a:lvl1pPr marL="0" indent="0">
              <a:buNone/>
              <a:defRPr b="1">
                <a:solidFill>
                  <a:srgbClr val="0176BB"/>
                </a:solidFill>
              </a:defRPr>
            </a:lvl1pPr>
            <a:lvl2pPr marL="457200" indent="0">
              <a:buNone/>
              <a:defRPr b="1">
                <a:solidFill>
                  <a:srgbClr val="0176BB"/>
                </a:solidFill>
              </a:defRPr>
            </a:lvl2pPr>
            <a:lvl3pPr marL="914400" indent="0">
              <a:buNone/>
              <a:defRPr b="1">
                <a:solidFill>
                  <a:srgbClr val="0176BB"/>
                </a:solidFill>
              </a:defRPr>
            </a:lvl3pPr>
            <a:lvl4pPr marL="1371600" indent="0">
              <a:buNone/>
              <a:defRPr b="1">
                <a:solidFill>
                  <a:srgbClr val="0176BB"/>
                </a:solidFill>
              </a:defRPr>
            </a:lvl4pPr>
            <a:lvl5pPr marL="1828800" indent="0">
              <a:buNone/>
              <a:defRPr b="1">
                <a:solidFill>
                  <a:srgbClr val="0176BB"/>
                </a:solidFill>
              </a:defRPr>
            </a:lvl5pPr>
          </a:lstStyle>
          <a:p>
            <a:pPr lvl="0"/>
            <a:r>
              <a:rPr lang="en-US"/>
              <a:t>Edit Master text styles</a:t>
            </a:r>
          </a:p>
        </p:txBody>
      </p:sp>
      <p:sp>
        <p:nvSpPr>
          <p:cNvPr id="43" name="Text Placeholder 33">
            <a:extLst>
              <a:ext uri="{FF2B5EF4-FFF2-40B4-BE49-F238E27FC236}">
                <a16:creationId xmlns:a16="http://schemas.microsoft.com/office/drawing/2014/main" id="{688B2333-C31B-4676-9D25-54CD8273C0BC}"/>
              </a:ext>
            </a:extLst>
          </p:cNvPr>
          <p:cNvSpPr>
            <a:spLocks noGrp="1"/>
          </p:cNvSpPr>
          <p:nvPr>
            <p:ph type="body" sz="quarter" idx="27"/>
          </p:nvPr>
        </p:nvSpPr>
        <p:spPr>
          <a:xfrm>
            <a:off x="4643900" y="725976"/>
            <a:ext cx="2966864" cy="988723"/>
          </a:xfrm>
        </p:spPr>
        <p:txBody>
          <a:bodyPr/>
          <a:lstStyle>
            <a:lvl1pPr marL="0" indent="0">
              <a:buNone/>
              <a:defRPr b="1">
                <a:solidFill>
                  <a:srgbClr val="0176BB"/>
                </a:solidFill>
              </a:defRPr>
            </a:lvl1pPr>
            <a:lvl2pPr marL="457200" indent="0">
              <a:buNone/>
              <a:defRPr b="1">
                <a:solidFill>
                  <a:srgbClr val="0176BB"/>
                </a:solidFill>
              </a:defRPr>
            </a:lvl2pPr>
            <a:lvl3pPr marL="914400" indent="0">
              <a:buNone/>
              <a:defRPr b="1">
                <a:solidFill>
                  <a:srgbClr val="0176BB"/>
                </a:solidFill>
              </a:defRPr>
            </a:lvl3pPr>
            <a:lvl4pPr marL="1371600" indent="0">
              <a:buNone/>
              <a:defRPr b="1">
                <a:solidFill>
                  <a:srgbClr val="0176BB"/>
                </a:solidFill>
              </a:defRPr>
            </a:lvl4pPr>
            <a:lvl5pPr marL="1828800" indent="0">
              <a:buNone/>
              <a:defRPr b="1">
                <a:solidFill>
                  <a:srgbClr val="0176BB"/>
                </a:solidFill>
              </a:defRPr>
            </a:lvl5pPr>
          </a:lstStyle>
          <a:p>
            <a:pPr lvl="0"/>
            <a:r>
              <a:rPr lang="en-US"/>
              <a:t>Edit Master text styles</a:t>
            </a:r>
          </a:p>
        </p:txBody>
      </p:sp>
      <p:sp>
        <p:nvSpPr>
          <p:cNvPr id="44" name="Text Placeholder 33">
            <a:extLst>
              <a:ext uri="{FF2B5EF4-FFF2-40B4-BE49-F238E27FC236}">
                <a16:creationId xmlns:a16="http://schemas.microsoft.com/office/drawing/2014/main" id="{979B1673-C013-4447-9912-4C2EC779954D}"/>
              </a:ext>
            </a:extLst>
          </p:cNvPr>
          <p:cNvSpPr>
            <a:spLocks noGrp="1"/>
          </p:cNvSpPr>
          <p:nvPr>
            <p:ph type="body" sz="quarter" idx="28"/>
          </p:nvPr>
        </p:nvSpPr>
        <p:spPr>
          <a:xfrm>
            <a:off x="8535615" y="756828"/>
            <a:ext cx="2966864" cy="988723"/>
          </a:xfrm>
        </p:spPr>
        <p:txBody>
          <a:bodyPr/>
          <a:lstStyle>
            <a:lvl1pPr marL="0" indent="0">
              <a:buNone/>
              <a:defRPr b="1">
                <a:solidFill>
                  <a:srgbClr val="0176BB"/>
                </a:solidFill>
              </a:defRPr>
            </a:lvl1pPr>
            <a:lvl2pPr marL="457200" indent="0">
              <a:buNone/>
              <a:defRPr b="1">
                <a:solidFill>
                  <a:srgbClr val="0176BB"/>
                </a:solidFill>
              </a:defRPr>
            </a:lvl2pPr>
            <a:lvl3pPr marL="914400" indent="0">
              <a:buNone/>
              <a:defRPr b="1">
                <a:solidFill>
                  <a:srgbClr val="0176BB"/>
                </a:solidFill>
              </a:defRPr>
            </a:lvl3pPr>
            <a:lvl4pPr marL="1371600" indent="0">
              <a:buNone/>
              <a:defRPr b="1">
                <a:solidFill>
                  <a:srgbClr val="0176BB"/>
                </a:solidFill>
              </a:defRPr>
            </a:lvl4pPr>
            <a:lvl5pPr marL="1828800" indent="0">
              <a:buNone/>
              <a:defRPr b="1">
                <a:solidFill>
                  <a:srgbClr val="0176BB"/>
                </a:solidFill>
              </a:defRPr>
            </a:lvl5pPr>
          </a:lstStyle>
          <a:p>
            <a:pPr lvl="0"/>
            <a:r>
              <a:rPr lang="en-US"/>
              <a:t>Edit Master text styles</a:t>
            </a:r>
          </a:p>
        </p:txBody>
      </p:sp>
    </p:spTree>
    <p:extLst>
      <p:ext uri="{BB962C8B-B14F-4D97-AF65-F5344CB8AC3E}">
        <p14:creationId val="2559572361"/>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itle and Multi Image">
    <p:spTree>
      <p:nvGrpSpPr>
        <p:cNvPr id="1" name=""/>
        <p:cNvGrpSpPr/>
        <p:nvPr/>
      </p:nvGrpSpPr>
      <p:grpSpPr>
        <a:xfrm>
          <a:off x="0" y="0"/>
          <a:ext cx="0" cy="0"/>
        </a:xfrm>
      </p:grpSpPr>
      <p:sp>
        <p:nvSpPr>
          <p:cNvPr id="20" name="Picture Placeholder 20">
            <a:extLst>
              <a:ext uri="{FF2B5EF4-FFF2-40B4-BE49-F238E27FC236}">
                <a16:creationId xmlns:a16="http://schemas.microsoft.com/office/drawing/2014/main" id="{4AC3834C-FF8F-4F57-A44D-CA743178C958}"/>
              </a:ext>
            </a:extLst>
          </p:cNvPr>
          <p:cNvSpPr>
            <a:spLocks noGrp="1"/>
          </p:cNvSpPr>
          <p:nvPr>
            <p:ph type="pic" sz="quarter" idx="24" hasCustomPrompt="1"/>
          </p:nvPr>
        </p:nvSpPr>
        <p:spPr>
          <a:xfrm>
            <a:off x="571856" y="2596342"/>
            <a:ext cx="3542773" cy="3747308"/>
          </a:xfrm>
          <a:solidFill>
            <a:schemeClr val="bg1">
              <a:lumMod val="85000"/>
            </a:schemeClr>
          </a:solidFill>
        </p:spPr>
        <p:txBody>
          <a:bodyPr>
            <a:normAutofit/>
          </a:bodyPr>
          <a:lstStyle>
            <a:lvl1pPr marL="0" marR="0" indent="0" algn="l" defTabSz="457200" rtl="0" eaLnBrk="1" fontAlgn="auto" latinLnBrk="0" hangingPunct="1">
              <a:lnSpc>
                <a:spcPts val="2400"/>
              </a:lnSpc>
              <a:spcBef>
                <a:spcPct val="0"/>
              </a:spcBef>
              <a:spcAft>
                <a:spcPct val="0"/>
              </a:spcAft>
              <a:buClrTx/>
              <a:buSzTx/>
              <a:buFont typeface="Arial"/>
              <a:buNone/>
              <a:defRPr sz="2400"/>
            </a:lvl1pPr>
          </a:lstStyle>
          <a:p>
            <a:pPr marL="0" marR="0" lvl="0" indent="0" algn="l" defTabSz="457200" rtl="0" eaLnBrk="1" fontAlgn="auto" latinLnBrk="0" hangingPunct="1">
              <a:lnSpc>
                <a:spcPts val="2400"/>
              </a:lnSpc>
              <a:spcBef>
                <a:spcPct val="0"/>
              </a:spcBef>
              <a:spcAft>
                <a:spcPct val="0"/>
              </a:spcAft>
              <a:buClrTx/>
              <a:buSzTx/>
              <a:buFont typeface="Arial"/>
              <a:buNone/>
              <a:defRPr/>
            </a:pPr>
            <a:r>
              <a:rPr kumimoji="0" lang="en-US" sz="2400" b="0" i="0" u="none" strike="noStrike" kern="1200" cap="none" spc="0" normalizeH="0" baseline="0" noProof="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cxnSp>
        <p:nvCxnSpPr>
          <p:cNvPr id="8" name="Straight Connector 7">
            <a:extLst>
              <a:ext uri="{FF2B5EF4-FFF2-40B4-BE49-F238E27FC236}">
                <a16:creationId xmlns:a16="http://schemas.microsoft.com/office/drawing/2014/main" id="{21B30225-4290-4FC7-A40E-5DE752217AC5}"/>
              </a:ext>
            </a:extLst>
          </p:cNvPr>
          <p:cNvCxnSpPr/>
          <p:nvPr/>
        </p:nvCxnSpPr>
        <p:spPr>
          <a:xfrm>
            <a:off x="555457" y="2341647"/>
            <a:ext cx="11122193" cy="0"/>
          </a:xfrm>
          <a:prstGeom prst="line">
            <a:avLst/>
          </a:prstGeom>
          <a:noFill/>
          <a:ln w="22225" cap="flat" cmpd="sng" algn="ctr">
            <a:solidFill>
              <a:sysClr val="window" lastClr="FFFFFF">
                <a:lumMod val="75000"/>
              </a:sysClr>
            </a:solidFill>
            <a:prstDash val="solid"/>
          </a:ln>
          <a:effectLst/>
        </p:spPr>
      </p:cxnSp>
      <p:cxnSp>
        <p:nvCxnSpPr>
          <p:cNvPr id="12" name="Straight Connector 11">
            <a:extLst>
              <a:ext uri="{FF2B5EF4-FFF2-40B4-BE49-F238E27FC236}">
                <a16:creationId xmlns:a16="http://schemas.microsoft.com/office/drawing/2014/main" id="{C9B35064-07F6-4A31-A2AE-C1F0CAFF634A}"/>
              </a:ext>
            </a:extLst>
          </p:cNvPr>
          <p:cNvCxnSpPr/>
          <p:nvPr/>
        </p:nvCxnSpPr>
        <p:spPr>
          <a:xfrm>
            <a:off x="555457" y="2341647"/>
            <a:ext cx="11122193" cy="0"/>
          </a:xfrm>
          <a:prstGeom prst="line">
            <a:avLst/>
          </a:prstGeom>
          <a:noFill/>
          <a:ln w="22225" cap="flat" cmpd="sng" algn="ctr">
            <a:solidFill>
              <a:sysClr val="window" lastClr="FFFFFF">
                <a:lumMod val="75000"/>
              </a:sysClr>
            </a:solidFill>
            <a:prstDash val="solid"/>
          </a:ln>
          <a:effectLst/>
        </p:spPr>
      </p:cxnSp>
      <p:cxnSp>
        <p:nvCxnSpPr>
          <p:cNvPr id="13" name="Straight Connector 12">
            <a:extLst>
              <a:ext uri="{FF2B5EF4-FFF2-40B4-BE49-F238E27FC236}">
                <a16:creationId xmlns:a16="http://schemas.microsoft.com/office/drawing/2014/main" id="{6D586D65-3787-4F37-9E40-3929AEBE70A8}"/>
              </a:ext>
            </a:extLst>
          </p:cNvPr>
          <p:cNvCxnSpPr/>
          <p:nvPr/>
        </p:nvCxnSpPr>
        <p:spPr>
          <a:xfrm>
            <a:off x="555457" y="2341647"/>
            <a:ext cx="11122193" cy="0"/>
          </a:xfrm>
          <a:prstGeom prst="line">
            <a:avLst/>
          </a:prstGeom>
          <a:noFill/>
          <a:ln w="22225" cap="flat" cmpd="sng" algn="ctr">
            <a:solidFill>
              <a:sysClr val="window" lastClr="FFFFFF">
                <a:lumMod val="75000"/>
              </a:sysClr>
            </a:solidFill>
            <a:prstDash val="solid"/>
          </a:ln>
          <a:effectLst/>
        </p:spPr>
      </p:cxnSp>
      <p:sp>
        <p:nvSpPr>
          <p:cNvPr id="18" name="Text Placeholder 3">
            <a:extLst>
              <a:ext uri="{FF2B5EF4-FFF2-40B4-BE49-F238E27FC236}">
                <a16:creationId xmlns:a16="http://schemas.microsoft.com/office/drawing/2014/main" id="{4CF81E03-0CA2-403E-9FFF-D5F57D82CB80}"/>
              </a:ext>
            </a:extLst>
          </p:cNvPr>
          <p:cNvSpPr>
            <a:spLocks noGrp="1"/>
          </p:cNvSpPr>
          <p:nvPr>
            <p:ph type="body" sz="quarter" idx="16"/>
          </p:nvPr>
        </p:nvSpPr>
        <p:spPr>
          <a:xfrm>
            <a:off x="555457" y="1419226"/>
            <a:ext cx="11122193" cy="762000"/>
          </a:xfrm>
          <a:prstGeom prst="rect">
            <a:avLst/>
          </a:prstGeom>
          <a:solidFill>
            <a:schemeClr val="bg1">
              <a:lumMod val="85000"/>
            </a:schemeClr>
          </a:solidFill>
          <a:ln>
            <a:noFill/>
          </a:ln>
        </p:spPr>
        <p:txBody>
          <a:bodyPr tIns="0" bIns="0" numCol="1" spcCol="457200" anchor="ctr" anchorCtr="0">
            <a:normAutofit/>
          </a:bodyPr>
          <a:lstStyle>
            <a:lvl1pPr marL="0" marR="0" indent="0" algn="l" defTabSz="457200" rtl="0" eaLnBrk="1" fontAlgn="auto" latinLnBrk="0" hangingPunct="1">
              <a:lnSpc>
                <a:spcPts val="2400"/>
              </a:lnSpc>
              <a:spcBef>
                <a:spcPct val="0"/>
              </a:spcBef>
              <a:spcAft>
                <a:spcPct val="0"/>
              </a:spcAft>
              <a:buClrTx/>
              <a:buSzTx/>
              <a:buFont typeface="Arial"/>
              <a:buNone/>
              <a:defRPr lang="en-US" sz="2400" b="1" i="0" kern="1200">
                <a:solidFill>
                  <a:srgbClr val="0F2849"/>
                </a:solidFill>
                <a:latin typeface="+mn-lt"/>
                <a:ea typeface="Arial" panose="020b0604020202020204" pitchFamily="34" charset="0"/>
                <a:cs typeface="Arial" panose="020b0604020202020204" pitchFamily="34" charset="0"/>
              </a:defRPr>
            </a:lvl1pPr>
            <a:lvl2pPr marL="457200" indent="0">
              <a:buNone/>
              <a:defRPr sz="1600">
                <a:latin typeface="Open Sans" charset="0"/>
                <a:ea typeface="Open Sans" charset="0"/>
                <a:cs typeface="Open Sans" charset="0"/>
              </a:defRPr>
            </a:lvl2pPr>
            <a:lvl3pPr marL="914400" indent="0">
              <a:buNone/>
              <a:defRPr sz="1600">
                <a:latin typeface="Open Sans" charset="0"/>
                <a:ea typeface="Open Sans" charset="0"/>
                <a:cs typeface="Open Sans" charset="0"/>
              </a:defRPr>
            </a:lvl3pPr>
            <a:lvl4pPr marL="1371600" indent="0">
              <a:buNone/>
              <a:defRPr sz="1600">
                <a:latin typeface="Open Sans" charset="0"/>
                <a:ea typeface="Open Sans" charset="0"/>
                <a:cs typeface="Open Sans" charset="0"/>
              </a:defRPr>
            </a:lvl4pPr>
            <a:lvl5pPr marL="1828800" indent="0">
              <a:buNone/>
              <a:defRPr sz="1600">
                <a:latin typeface="Open Sans" charset="0"/>
                <a:ea typeface="Open Sans" charset="0"/>
                <a:cs typeface="Open Sans" charset="0"/>
              </a:defRPr>
            </a:lvl5pPr>
          </a:lstStyle>
          <a:p>
            <a:pPr marL="0" marR="0" lvl="0" indent="0" algn="l" defTabSz="457200" rtl="0" eaLnBrk="1" fontAlgn="auto" latinLnBrk="0" hangingPunct="1">
              <a:lnSpc>
                <a:spcPts val="2400"/>
              </a:lnSpc>
              <a:spcBef>
                <a:spcPct val="0"/>
              </a:spcBef>
              <a:spcAft>
                <a:spcPct val="0"/>
              </a:spcAft>
              <a:buClrTx/>
              <a:buSzTx/>
              <a:buFont typeface="Arial"/>
              <a:buNone/>
              <a:defRPr/>
            </a:pPr>
            <a:r>
              <a:rPr lang="en-US"/>
              <a:t>Edit Master text styles</a:t>
            </a:r>
          </a:p>
        </p:txBody>
      </p:sp>
      <p:sp>
        <p:nvSpPr>
          <p:cNvPr id="19" name="Text Placeholder 5">
            <a:extLst>
              <a:ext uri="{FF2B5EF4-FFF2-40B4-BE49-F238E27FC236}">
                <a16:creationId xmlns:a16="http://schemas.microsoft.com/office/drawing/2014/main" id="{B2C6A5D7-25C6-4C0D-ADB9-5FC4C0C7CB04}"/>
              </a:ext>
            </a:extLst>
          </p:cNvPr>
          <p:cNvSpPr>
            <a:spLocks noGrp="1"/>
          </p:cNvSpPr>
          <p:nvPr>
            <p:ph type="body" sz="quarter" idx="18" hasCustomPrompt="1"/>
          </p:nvPr>
        </p:nvSpPr>
        <p:spPr>
          <a:xfrm>
            <a:off x="555457" y="608856"/>
            <a:ext cx="8439150" cy="595451"/>
          </a:xfrm>
        </p:spPr>
        <p:txBody>
          <a:bodyPr>
            <a:noAutofit/>
          </a:bodyPr>
          <a:lstStyle>
            <a:lvl1pPr marL="0" indent="0">
              <a:buNone/>
              <a:defRPr sz="3600" b="1">
                <a:solidFill>
                  <a:srgbClr val="0176BB"/>
                </a:solidFill>
                <a:latin typeface="+mn-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a:t>Click to Edit</a:t>
            </a:r>
          </a:p>
        </p:txBody>
      </p:sp>
      <p:sp>
        <p:nvSpPr>
          <p:cNvPr id="21" name="Picture Placeholder 20">
            <a:extLst>
              <a:ext uri="{FF2B5EF4-FFF2-40B4-BE49-F238E27FC236}">
                <a16:creationId xmlns:a16="http://schemas.microsoft.com/office/drawing/2014/main" id="{D8AED08B-4283-4557-B0C2-04FA82D3BF34}"/>
              </a:ext>
            </a:extLst>
          </p:cNvPr>
          <p:cNvSpPr>
            <a:spLocks noGrp="1"/>
          </p:cNvSpPr>
          <p:nvPr>
            <p:ph type="pic" sz="quarter" idx="25" hasCustomPrompt="1"/>
          </p:nvPr>
        </p:nvSpPr>
        <p:spPr>
          <a:xfrm>
            <a:off x="4324613" y="2596342"/>
            <a:ext cx="3542773" cy="3747308"/>
          </a:xfrm>
          <a:solidFill>
            <a:schemeClr val="bg1">
              <a:lumMod val="85000"/>
            </a:schemeClr>
          </a:solidFill>
        </p:spPr>
        <p:txBody>
          <a:bodyPr>
            <a:normAutofit/>
          </a:bodyPr>
          <a:lstStyle>
            <a:lvl1pPr marL="0" marR="0" indent="0" algn="l" defTabSz="457200" rtl="0" eaLnBrk="1" fontAlgn="auto" latinLnBrk="0" hangingPunct="1">
              <a:lnSpc>
                <a:spcPts val="2400"/>
              </a:lnSpc>
              <a:spcBef>
                <a:spcPct val="0"/>
              </a:spcBef>
              <a:spcAft>
                <a:spcPct val="0"/>
              </a:spcAft>
              <a:buClrTx/>
              <a:buSzTx/>
              <a:buFont typeface="Arial"/>
              <a:buNone/>
              <a:defRPr sz="2400"/>
            </a:lvl1pPr>
          </a:lstStyle>
          <a:p>
            <a:pPr marL="0" marR="0" lvl="0" indent="0" algn="l" defTabSz="457200" rtl="0" eaLnBrk="1" fontAlgn="auto" latinLnBrk="0" hangingPunct="1">
              <a:lnSpc>
                <a:spcPts val="2400"/>
              </a:lnSpc>
              <a:spcBef>
                <a:spcPct val="0"/>
              </a:spcBef>
              <a:spcAft>
                <a:spcPct val="0"/>
              </a:spcAft>
              <a:buClrTx/>
              <a:buSzTx/>
              <a:buFont typeface="Arial"/>
              <a:buNone/>
              <a:defRPr/>
            </a:pPr>
            <a:r>
              <a:rPr kumimoji="0" lang="en-US" sz="2400" b="0" i="0" u="none" strike="noStrike" kern="1200" cap="none" spc="0" normalizeH="0" baseline="0" noProof="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a:p>
            <a:endParaRPr lang="en-US"/>
          </a:p>
        </p:txBody>
      </p:sp>
      <p:sp>
        <p:nvSpPr>
          <p:cNvPr id="22" name="Picture Placeholder 20">
            <a:extLst>
              <a:ext uri="{FF2B5EF4-FFF2-40B4-BE49-F238E27FC236}">
                <a16:creationId xmlns:a16="http://schemas.microsoft.com/office/drawing/2014/main" id="{5EBF3207-EB68-47CC-8603-D0D1B171B6DA}"/>
              </a:ext>
            </a:extLst>
          </p:cNvPr>
          <p:cNvSpPr>
            <a:spLocks noGrp="1"/>
          </p:cNvSpPr>
          <p:nvPr>
            <p:ph type="pic" sz="quarter" idx="26" hasCustomPrompt="1"/>
          </p:nvPr>
        </p:nvSpPr>
        <p:spPr>
          <a:xfrm>
            <a:off x="8134877" y="2596342"/>
            <a:ext cx="3542773" cy="3747308"/>
          </a:xfrm>
          <a:solidFill>
            <a:schemeClr val="bg1">
              <a:lumMod val="85000"/>
            </a:schemeClr>
          </a:solidFill>
        </p:spPr>
        <p:txBody>
          <a:bodyPr>
            <a:normAutofit/>
          </a:bodyPr>
          <a:lstStyle>
            <a:lvl1pPr marL="0" marR="0" indent="0" algn="l" defTabSz="457200" rtl="0" eaLnBrk="1" fontAlgn="auto" latinLnBrk="0" hangingPunct="1">
              <a:lnSpc>
                <a:spcPts val="2400"/>
              </a:lnSpc>
              <a:spcBef>
                <a:spcPct val="0"/>
              </a:spcBef>
              <a:spcAft>
                <a:spcPct val="0"/>
              </a:spcAft>
              <a:buClrTx/>
              <a:buSzTx/>
              <a:buFont typeface="Arial"/>
              <a:buNone/>
              <a:defRPr sz="2400"/>
            </a:lvl1pPr>
          </a:lstStyle>
          <a:p>
            <a:pPr marL="0" marR="0" lvl="0" indent="0" algn="l" defTabSz="457200" rtl="0" eaLnBrk="1" fontAlgn="auto" latinLnBrk="0" hangingPunct="1">
              <a:lnSpc>
                <a:spcPts val="2400"/>
              </a:lnSpc>
              <a:spcBef>
                <a:spcPct val="0"/>
              </a:spcBef>
              <a:spcAft>
                <a:spcPct val="0"/>
              </a:spcAft>
              <a:buClrTx/>
              <a:buSzTx/>
              <a:buFont typeface="Arial"/>
              <a:buNone/>
              <a:defRPr/>
            </a:pPr>
            <a:r>
              <a:rPr kumimoji="0" lang="en-US" sz="2400" b="0" i="0" u="none" strike="noStrike" kern="1200" cap="none" spc="0" normalizeH="0" baseline="0" noProof="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a:p>
            <a:endParaRPr lang="en-US"/>
          </a:p>
        </p:txBody>
      </p:sp>
      <p:pic>
        <p:nvPicPr>
          <p:cNvPr id="23" name="Picture 22">
            <a:extLst>
              <a:ext uri="{FF2B5EF4-FFF2-40B4-BE49-F238E27FC236}">
                <a16:creationId xmlns:a16="http://schemas.microsoft.com/office/drawing/2014/main" id="{DB8805A8-7D9A-420F-889B-74D0931ABDD5}"/>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792042" y="474150"/>
            <a:ext cx="1885608" cy="864865"/>
          </a:xfrm>
          <a:prstGeom prst="rect">
            <a:avLst/>
          </a:prstGeom>
        </p:spPr>
      </p:pic>
      <p:sp>
        <p:nvSpPr>
          <p:cNvPr id="26" name="Slide Number Placeholder 4">
            <a:extLst>
              <a:ext uri="{FF2B5EF4-FFF2-40B4-BE49-F238E27FC236}">
                <a16:creationId xmlns:a16="http://schemas.microsoft.com/office/drawing/2014/main" id="{45610637-D76D-472E-8270-DFC3AD5D9CC1}"/>
              </a:ext>
            </a:extLst>
          </p:cNvPr>
          <p:cNvSpPr txBox="1"/>
          <p:nvPr/>
        </p:nvSpPr>
        <p:spPr>
          <a:xfrm>
            <a:off x="8610600" y="6356350"/>
            <a:ext cx="2743200" cy="365125"/>
          </a:xfrm>
          <a:prstGeom prst="rect">
            <a:avLst/>
          </a:prstGeom>
        </p:spPr>
        <p:txBody>
          <a:bodyPr vert="horz" lIns="91440" tIns="45720" rIns="91440" bIns="45720" rtlCol="0" anchor="ctr"/>
          <a:lstStyle>
            <a:defPPr>
              <a:defRPr lang="en-US"/>
            </a:defPPr>
            <a:lvl1pPr marL="0" algn="r" defTabSz="725714" rtl="0" eaLnBrk="1" latinLnBrk="0" hangingPunct="1">
              <a:defRPr sz="1300" b="1" i="0" kern="120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725714" algn="l" defTabSz="725714" rtl="0" eaLnBrk="1" latinLnBrk="0" hangingPunct="1">
              <a:defRPr sz="2857" kern="1200">
                <a:solidFill>
                  <a:schemeClr val="tx1"/>
                </a:solidFill>
                <a:latin typeface="+mn-lt"/>
                <a:ea typeface="+mn-ea"/>
                <a:cs typeface="+mn-cs"/>
              </a:defRPr>
            </a:lvl2pPr>
            <a:lvl3pPr marL="1451427" algn="l" defTabSz="725714" rtl="0" eaLnBrk="1" latinLnBrk="0" hangingPunct="1">
              <a:defRPr sz="2857" kern="1200">
                <a:solidFill>
                  <a:schemeClr val="tx1"/>
                </a:solidFill>
                <a:latin typeface="+mn-lt"/>
                <a:ea typeface="+mn-ea"/>
                <a:cs typeface="+mn-cs"/>
              </a:defRPr>
            </a:lvl3pPr>
            <a:lvl4pPr marL="2177141" algn="l" defTabSz="725714" rtl="0" eaLnBrk="1" latinLnBrk="0" hangingPunct="1">
              <a:defRPr sz="2857" kern="1200">
                <a:solidFill>
                  <a:schemeClr val="tx1"/>
                </a:solidFill>
                <a:latin typeface="+mn-lt"/>
                <a:ea typeface="+mn-ea"/>
                <a:cs typeface="+mn-cs"/>
              </a:defRPr>
            </a:lvl4pPr>
            <a:lvl5pPr marL="2902854" algn="l" defTabSz="725714" rtl="0" eaLnBrk="1" latinLnBrk="0" hangingPunct="1">
              <a:defRPr sz="2857" kern="1200">
                <a:solidFill>
                  <a:schemeClr val="tx1"/>
                </a:solidFill>
                <a:latin typeface="+mn-lt"/>
                <a:ea typeface="+mn-ea"/>
                <a:cs typeface="+mn-cs"/>
              </a:defRPr>
            </a:lvl5pPr>
            <a:lvl6pPr marL="3628568" algn="l" defTabSz="725714" rtl="0" eaLnBrk="1" latinLnBrk="0" hangingPunct="1">
              <a:defRPr sz="2857" kern="1200">
                <a:solidFill>
                  <a:schemeClr val="tx1"/>
                </a:solidFill>
                <a:latin typeface="+mn-lt"/>
                <a:ea typeface="+mn-ea"/>
                <a:cs typeface="+mn-cs"/>
              </a:defRPr>
            </a:lvl6pPr>
            <a:lvl7pPr marL="4354281" algn="l" defTabSz="725714" rtl="0" eaLnBrk="1" latinLnBrk="0" hangingPunct="1">
              <a:defRPr sz="2857" kern="1200">
                <a:solidFill>
                  <a:schemeClr val="tx1"/>
                </a:solidFill>
                <a:latin typeface="+mn-lt"/>
                <a:ea typeface="+mn-ea"/>
                <a:cs typeface="+mn-cs"/>
              </a:defRPr>
            </a:lvl7pPr>
            <a:lvl8pPr marL="5079995" algn="l" defTabSz="725714" rtl="0" eaLnBrk="1" latinLnBrk="0" hangingPunct="1">
              <a:defRPr sz="2857" kern="1200">
                <a:solidFill>
                  <a:schemeClr val="tx1"/>
                </a:solidFill>
                <a:latin typeface="+mn-lt"/>
                <a:ea typeface="+mn-ea"/>
                <a:cs typeface="+mn-cs"/>
              </a:defRPr>
            </a:lvl8pPr>
            <a:lvl9pPr marL="5805708" algn="l" defTabSz="725714" rtl="0" eaLnBrk="1" latinLnBrk="0" hangingPunct="1">
              <a:defRPr sz="2857" kern="1200">
                <a:solidFill>
                  <a:schemeClr val="tx1"/>
                </a:solidFill>
                <a:latin typeface="+mn-lt"/>
                <a:ea typeface="+mn-ea"/>
                <a:cs typeface="+mn-cs"/>
              </a:defRPr>
            </a:lvl9pPr>
          </a:lstStyle>
          <a:p>
            <a:fld id="{D74EEBE0-90DA-9449-945D-BE812F6254A8}" type="slidenum">
              <a:rPr lang="en-US" smtClean="0">
                <a:solidFill>
                  <a:srgbClr val="0176BB"/>
                </a:solidFill>
                <a:latin typeface="+mj-lt"/>
              </a:rPr>
              <a:t>‹#›</a:t>
            </a:fld>
            <a:endParaRPr lang="en-US">
              <a:solidFill>
                <a:srgbClr val="0176BB"/>
              </a:solidFill>
              <a:latin typeface="+mj-lt"/>
            </a:endParaRPr>
          </a:p>
        </p:txBody>
      </p:sp>
    </p:spTree>
    <p:extLst>
      <p:ext uri="{BB962C8B-B14F-4D97-AF65-F5344CB8AC3E}">
        <p14:creationId val="3489559544"/>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Large Photo and Description">
    <p:spTree>
      <p:nvGrpSpPr>
        <p:cNvPr id="1" name=""/>
        <p:cNvGrpSpPr/>
        <p:nvPr/>
      </p:nvGrpSpPr>
      <p:grpSpPr>
        <a:xfrm>
          <a:off x="0" y="0"/>
          <a:ext cx="0" cy="0"/>
        </a:xfrm>
      </p:grpSpPr>
      <p:sp>
        <p:nvSpPr>
          <p:cNvPr id="19" name="Title 8">
            <a:extLst>
              <a:ext uri="{FF2B5EF4-FFF2-40B4-BE49-F238E27FC236}">
                <a16:creationId xmlns:a16="http://schemas.microsoft.com/office/drawing/2014/main" id="{BCE044A0-CB41-4DA0-9DAD-832B9770AFCF}"/>
              </a:ext>
            </a:extLst>
          </p:cNvPr>
          <p:cNvSpPr txBox="1"/>
          <p:nvPr/>
        </p:nvSpPr>
        <p:spPr>
          <a:xfrm>
            <a:off x="555457" y="511842"/>
            <a:ext cx="3568867" cy="3112170"/>
          </a:xfrm>
          <a:prstGeom prst="rect">
            <a:avLst/>
          </a:prstGeom>
          <a:solidFill>
            <a:srgbClr val="808080">
              <a:lumMod val="40000"/>
              <a:lumOff val="60000"/>
            </a:srgbClr>
          </a:solidFill>
        </p:spPr>
        <p:txBody>
          <a:bodyPr vert="horz" lIns="91440" tIns="91440" rIns="91440" bIns="91440" rtlCol="0" anchor="ctr">
            <a:normAutofit/>
          </a:bodyPr>
          <a:lstStyle>
            <a:lvl1pPr algn="l" defTabSz="609585" rtl="0" eaLnBrk="1" latinLnBrk="0" hangingPunct="1">
              <a:lnSpc>
                <a:spcPct val="100000"/>
              </a:lnSpc>
              <a:spcBef>
                <a:spcPct val="0"/>
              </a:spcBef>
              <a:buNone/>
              <a:defRPr sz="3200" b="1" i="0" kern="1200" baseline="0">
                <a:solidFill>
                  <a:srgbClr val="588AB6"/>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ctr" defTabSz="609585" rtl="0" eaLnBrk="1" fontAlgn="auto" latinLnBrk="0" hangingPunct="1">
              <a:lnSpc>
                <a:spcPct val="100000"/>
              </a:lnSpc>
              <a:spcBef>
                <a:spcPct val="0"/>
              </a:spcBef>
              <a:spcAft>
                <a:spcPct val="0"/>
              </a:spcAft>
              <a:buClrTx/>
              <a:buSzTx/>
              <a:buFontTx/>
              <a:buNone/>
              <a:defRPr/>
            </a:pPr>
            <a:endParaRPr kumimoji="0" lang="en-US" sz="3200" b="1" i="0" u="none" strike="noStrike" kern="1200" cap="none" spc="0" normalizeH="0" baseline="0" noProof="0">
              <a:ln>
                <a:noFill/>
              </a:ln>
              <a:solidFill>
                <a:srgbClr val="0176BB"/>
              </a:solidFill>
              <a:effectLst/>
              <a:uLnTx/>
              <a:uFillTx/>
              <a:latin typeface="+mn-lt"/>
              <a:cs typeface="Arial" panose="020b0604020202020204" pitchFamily="34" charset="0"/>
            </a:endParaRPr>
          </a:p>
        </p:txBody>
      </p:sp>
      <p:cxnSp>
        <p:nvCxnSpPr>
          <p:cNvPr id="20" name="Straight Connector 19">
            <a:extLst>
              <a:ext uri="{FF2B5EF4-FFF2-40B4-BE49-F238E27FC236}">
                <a16:creationId xmlns:a16="http://schemas.microsoft.com/office/drawing/2014/main" id="{A2C8F63C-6F40-4ECD-9145-EA44E29049BF}"/>
              </a:ext>
            </a:extLst>
          </p:cNvPr>
          <p:cNvCxnSpPr/>
          <p:nvPr/>
        </p:nvCxnSpPr>
        <p:spPr>
          <a:xfrm flipH="1">
            <a:off x="4357938" y="511842"/>
            <a:ext cx="0" cy="5774658"/>
          </a:xfrm>
          <a:prstGeom prst="line">
            <a:avLst/>
          </a:prstGeom>
          <a:noFill/>
          <a:ln w="22225" cap="flat" cmpd="sng" algn="ctr">
            <a:solidFill>
              <a:sysClr val="window" lastClr="FFFFFF">
                <a:lumMod val="75000"/>
              </a:sysClr>
            </a:solidFill>
            <a:prstDash val="solid"/>
          </a:ln>
          <a:effectLst/>
        </p:spPr>
      </p:cxnSp>
      <p:cxnSp>
        <p:nvCxnSpPr>
          <p:cNvPr id="22" name="Straight Connector 21">
            <a:extLst>
              <a:ext uri="{FF2B5EF4-FFF2-40B4-BE49-F238E27FC236}">
                <a16:creationId xmlns:a16="http://schemas.microsoft.com/office/drawing/2014/main" id="{E538D259-1448-4BEC-9518-FD6FCFE37D0C}"/>
              </a:ext>
            </a:extLst>
          </p:cNvPr>
          <p:cNvCxnSpPr/>
          <p:nvPr/>
        </p:nvCxnSpPr>
        <p:spPr>
          <a:xfrm flipH="1">
            <a:off x="4357938" y="511842"/>
            <a:ext cx="0" cy="5774658"/>
          </a:xfrm>
          <a:prstGeom prst="line">
            <a:avLst/>
          </a:prstGeom>
          <a:noFill/>
          <a:ln w="22225" cap="flat" cmpd="sng" algn="ctr">
            <a:solidFill>
              <a:sysClr val="window" lastClr="FFFFFF">
                <a:lumMod val="75000"/>
              </a:sysClr>
            </a:solidFill>
            <a:prstDash val="solid"/>
          </a:ln>
          <a:effectLst/>
        </p:spPr>
      </p:cxnSp>
      <p:cxnSp>
        <p:nvCxnSpPr>
          <p:cNvPr id="23" name="Straight Connector 22">
            <a:extLst>
              <a:ext uri="{FF2B5EF4-FFF2-40B4-BE49-F238E27FC236}">
                <a16:creationId xmlns:a16="http://schemas.microsoft.com/office/drawing/2014/main" id="{8B266147-D5C6-4B89-98D2-74118E88DF45}"/>
              </a:ext>
            </a:extLst>
          </p:cNvPr>
          <p:cNvCxnSpPr/>
          <p:nvPr/>
        </p:nvCxnSpPr>
        <p:spPr>
          <a:xfrm flipH="1">
            <a:off x="4357938" y="511842"/>
            <a:ext cx="0" cy="5774658"/>
          </a:xfrm>
          <a:prstGeom prst="line">
            <a:avLst/>
          </a:prstGeom>
          <a:noFill/>
          <a:ln w="22225" cap="flat" cmpd="sng" algn="ctr">
            <a:solidFill>
              <a:sysClr val="window" lastClr="FFFFFF">
                <a:lumMod val="75000"/>
              </a:sysClr>
            </a:solidFill>
            <a:prstDash val="solid"/>
          </a:ln>
          <a:effectLst/>
        </p:spPr>
      </p:cxnSp>
      <p:sp>
        <p:nvSpPr>
          <p:cNvPr id="30" name="Slide Number Placeholder 4">
            <a:extLst>
              <a:ext uri="{FF2B5EF4-FFF2-40B4-BE49-F238E27FC236}">
                <a16:creationId xmlns:a16="http://schemas.microsoft.com/office/drawing/2014/main" id="{4D5233C8-6FC6-4159-82BC-EF8967456F95}"/>
              </a:ext>
            </a:extLst>
          </p:cNvPr>
          <p:cNvSpPr txBox="1"/>
          <p:nvPr/>
        </p:nvSpPr>
        <p:spPr>
          <a:xfrm>
            <a:off x="8610600" y="6356350"/>
            <a:ext cx="2743200" cy="365125"/>
          </a:xfrm>
          <a:prstGeom prst="rect">
            <a:avLst/>
          </a:prstGeom>
        </p:spPr>
        <p:txBody>
          <a:bodyPr vert="horz" lIns="91440" tIns="45720" rIns="91440" bIns="45720" rtlCol="0" anchor="ctr"/>
          <a:lstStyle>
            <a:defPPr>
              <a:defRPr lang="en-US"/>
            </a:defPPr>
            <a:lvl1pPr marL="0" algn="r" defTabSz="725714" rtl="0" eaLnBrk="1" latinLnBrk="0" hangingPunct="1">
              <a:defRPr sz="1300" b="1" i="0" kern="120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725714" algn="l" defTabSz="725714" rtl="0" eaLnBrk="1" latinLnBrk="0" hangingPunct="1">
              <a:defRPr sz="2857" kern="1200">
                <a:solidFill>
                  <a:schemeClr val="tx1"/>
                </a:solidFill>
                <a:latin typeface="+mn-lt"/>
                <a:ea typeface="+mn-ea"/>
                <a:cs typeface="+mn-cs"/>
              </a:defRPr>
            </a:lvl2pPr>
            <a:lvl3pPr marL="1451427" algn="l" defTabSz="725714" rtl="0" eaLnBrk="1" latinLnBrk="0" hangingPunct="1">
              <a:defRPr sz="2857" kern="1200">
                <a:solidFill>
                  <a:schemeClr val="tx1"/>
                </a:solidFill>
                <a:latin typeface="+mn-lt"/>
                <a:ea typeface="+mn-ea"/>
                <a:cs typeface="+mn-cs"/>
              </a:defRPr>
            </a:lvl3pPr>
            <a:lvl4pPr marL="2177141" algn="l" defTabSz="725714" rtl="0" eaLnBrk="1" latinLnBrk="0" hangingPunct="1">
              <a:defRPr sz="2857" kern="1200">
                <a:solidFill>
                  <a:schemeClr val="tx1"/>
                </a:solidFill>
                <a:latin typeface="+mn-lt"/>
                <a:ea typeface="+mn-ea"/>
                <a:cs typeface="+mn-cs"/>
              </a:defRPr>
            </a:lvl4pPr>
            <a:lvl5pPr marL="2902854" algn="l" defTabSz="725714" rtl="0" eaLnBrk="1" latinLnBrk="0" hangingPunct="1">
              <a:defRPr sz="2857" kern="1200">
                <a:solidFill>
                  <a:schemeClr val="tx1"/>
                </a:solidFill>
                <a:latin typeface="+mn-lt"/>
                <a:ea typeface="+mn-ea"/>
                <a:cs typeface="+mn-cs"/>
              </a:defRPr>
            </a:lvl5pPr>
            <a:lvl6pPr marL="3628568" algn="l" defTabSz="725714" rtl="0" eaLnBrk="1" latinLnBrk="0" hangingPunct="1">
              <a:defRPr sz="2857" kern="1200">
                <a:solidFill>
                  <a:schemeClr val="tx1"/>
                </a:solidFill>
                <a:latin typeface="+mn-lt"/>
                <a:ea typeface="+mn-ea"/>
                <a:cs typeface="+mn-cs"/>
              </a:defRPr>
            </a:lvl6pPr>
            <a:lvl7pPr marL="4354281" algn="l" defTabSz="725714" rtl="0" eaLnBrk="1" latinLnBrk="0" hangingPunct="1">
              <a:defRPr sz="2857" kern="1200">
                <a:solidFill>
                  <a:schemeClr val="tx1"/>
                </a:solidFill>
                <a:latin typeface="+mn-lt"/>
                <a:ea typeface="+mn-ea"/>
                <a:cs typeface="+mn-cs"/>
              </a:defRPr>
            </a:lvl7pPr>
            <a:lvl8pPr marL="5079995" algn="l" defTabSz="725714" rtl="0" eaLnBrk="1" latinLnBrk="0" hangingPunct="1">
              <a:defRPr sz="2857" kern="1200">
                <a:solidFill>
                  <a:schemeClr val="tx1"/>
                </a:solidFill>
                <a:latin typeface="+mn-lt"/>
                <a:ea typeface="+mn-ea"/>
                <a:cs typeface="+mn-cs"/>
              </a:defRPr>
            </a:lvl8pPr>
            <a:lvl9pPr marL="5805708" algn="l" defTabSz="725714" rtl="0" eaLnBrk="1" latinLnBrk="0" hangingPunct="1">
              <a:defRPr sz="2857" kern="1200">
                <a:solidFill>
                  <a:schemeClr val="tx1"/>
                </a:solidFill>
                <a:latin typeface="+mn-lt"/>
                <a:ea typeface="+mn-ea"/>
                <a:cs typeface="+mn-cs"/>
              </a:defRPr>
            </a:lvl9pPr>
          </a:lstStyle>
          <a:p>
            <a:fld id="{D74EEBE0-90DA-9449-945D-BE812F6254A8}" type="slidenum">
              <a:rPr lang="en-US" smtClean="0">
                <a:solidFill>
                  <a:srgbClr val="0176BB"/>
                </a:solidFill>
                <a:latin typeface="+mj-lt"/>
              </a:rPr>
              <a:t>‹#›</a:t>
            </a:fld>
            <a:endParaRPr lang="en-US">
              <a:solidFill>
                <a:srgbClr val="0176BB"/>
              </a:solidFill>
              <a:latin typeface="+mj-lt"/>
            </a:endParaRPr>
          </a:p>
        </p:txBody>
      </p:sp>
      <p:sp>
        <p:nvSpPr>
          <p:cNvPr id="32" name="Picture Placeholder 20">
            <a:extLst>
              <a:ext uri="{FF2B5EF4-FFF2-40B4-BE49-F238E27FC236}">
                <a16:creationId xmlns:a16="http://schemas.microsoft.com/office/drawing/2014/main" id="{86702AB7-DFC5-47DB-B42A-2553D55AD740}"/>
              </a:ext>
            </a:extLst>
          </p:cNvPr>
          <p:cNvSpPr>
            <a:spLocks noGrp="1"/>
          </p:cNvSpPr>
          <p:nvPr>
            <p:ph type="pic" sz="quarter" idx="25" hasCustomPrompt="1"/>
          </p:nvPr>
        </p:nvSpPr>
        <p:spPr>
          <a:xfrm>
            <a:off x="4591553" y="511841"/>
            <a:ext cx="7044821" cy="5774657"/>
          </a:xfrm>
          <a:solidFill>
            <a:schemeClr val="bg1">
              <a:lumMod val="85000"/>
            </a:schemeClr>
          </a:solidFill>
        </p:spPr>
        <p:txBody>
          <a:bodyPr>
            <a:normAutofit/>
          </a:bodyPr>
          <a:lstStyle>
            <a:lvl1pPr marL="0" marR="0" indent="0" algn="l" defTabSz="457200" rtl="0" eaLnBrk="1" fontAlgn="auto" latinLnBrk="0" hangingPunct="1">
              <a:lnSpc>
                <a:spcPts val="2400"/>
              </a:lnSpc>
              <a:spcBef>
                <a:spcPct val="0"/>
              </a:spcBef>
              <a:spcAft>
                <a:spcPct val="0"/>
              </a:spcAft>
              <a:buClrTx/>
              <a:buSzTx/>
              <a:buFont typeface="Arial"/>
              <a:buNone/>
              <a:defRPr sz="2400"/>
            </a:lvl1pPr>
          </a:lstStyle>
          <a:p>
            <a:pPr marL="0" marR="0" lvl="0" indent="0" algn="l" defTabSz="457200" rtl="0" eaLnBrk="1" fontAlgn="auto" latinLnBrk="0" hangingPunct="1">
              <a:lnSpc>
                <a:spcPts val="2400"/>
              </a:lnSpc>
              <a:spcBef>
                <a:spcPct val="0"/>
              </a:spcBef>
              <a:spcAft>
                <a:spcPct val="0"/>
              </a:spcAft>
              <a:buClrTx/>
              <a:buSzTx/>
              <a:buFont typeface="Arial"/>
              <a:buNone/>
              <a:defRPr/>
            </a:pPr>
            <a:r>
              <a:rPr kumimoji="0" lang="en-US" sz="2400" b="0" i="0" u="none" strike="noStrike" kern="1200" cap="none" spc="0" normalizeH="0" baseline="0" noProof="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a:p>
            <a:endParaRPr lang="en-US"/>
          </a:p>
        </p:txBody>
      </p:sp>
      <p:sp>
        <p:nvSpPr>
          <p:cNvPr id="34" name="Text Placeholder 33">
            <a:extLst>
              <a:ext uri="{FF2B5EF4-FFF2-40B4-BE49-F238E27FC236}">
                <a16:creationId xmlns:a16="http://schemas.microsoft.com/office/drawing/2014/main" id="{BE26F383-630E-42CE-89CA-7C316964179C}"/>
              </a:ext>
            </a:extLst>
          </p:cNvPr>
          <p:cNvSpPr>
            <a:spLocks noGrp="1"/>
          </p:cNvSpPr>
          <p:nvPr>
            <p:ph type="body" sz="quarter" idx="26"/>
          </p:nvPr>
        </p:nvSpPr>
        <p:spPr>
          <a:xfrm>
            <a:off x="757238" y="798513"/>
            <a:ext cx="3167062" cy="2630487"/>
          </a:xfrm>
        </p:spPr>
        <p:txBody>
          <a:bodyPr/>
          <a:lstStyle>
            <a:lvl1pPr marL="0" indent="0">
              <a:buNone/>
              <a:defRPr b="1">
                <a:solidFill>
                  <a:srgbClr val="0176BB"/>
                </a:solidFill>
              </a:defRPr>
            </a:lvl1pPr>
            <a:lvl2pPr marL="457200" indent="0">
              <a:buNone/>
              <a:defRPr b="1">
                <a:solidFill>
                  <a:srgbClr val="0176BB"/>
                </a:solidFill>
              </a:defRPr>
            </a:lvl2pPr>
            <a:lvl3pPr marL="914400" indent="0">
              <a:buNone/>
              <a:defRPr b="1">
                <a:solidFill>
                  <a:srgbClr val="0176BB"/>
                </a:solidFill>
              </a:defRPr>
            </a:lvl3pPr>
            <a:lvl4pPr marL="1371600" indent="0">
              <a:buNone/>
              <a:defRPr b="1">
                <a:solidFill>
                  <a:srgbClr val="0176BB"/>
                </a:solidFill>
              </a:defRPr>
            </a:lvl4pPr>
            <a:lvl5pPr marL="1828800" indent="0">
              <a:buNone/>
              <a:defRPr b="1">
                <a:solidFill>
                  <a:srgbClr val="0176BB"/>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37" name="Text Placeholder 24">
            <a:extLst>
              <a:ext uri="{FF2B5EF4-FFF2-40B4-BE49-F238E27FC236}">
                <a16:creationId xmlns:a16="http://schemas.microsoft.com/office/drawing/2014/main" id="{248BDDF9-3F4F-48C7-98C8-80A3D25645B8}"/>
              </a:ext>
            </a:extLst>
          </p:cNvPr>
          <p:cNvSpPr>
            <a:spLocks noGrp="1"/>
          </p:cNvSpPr>
          <p:nvPr>
            <p:ph type="body" sz="quarter" idx="19"/>
          </p:nvPr>
        </p:nvSpPr>
        <p:spPr>
          <a:xfrm>
            <a:off x="555452" y="3783186"/>
            <a:ext cx="3568866" cy="2465958"/>
          </a:xfrm>
        </p:spPr>
        <p:txBody>
          <a:bodyPr>
            <a:noAutofit/>
          </a:bodyPr>
          <a:lstStyle>
            <a:lvl1pPr>
              <a:defRPr sz="2400">
                <a:latin typeface="+mj-lt"/>
              </a:defRPr>
            </a:lvl1pPr>
            <a:lvl2pPr>
              <a:defRPr sz="2400">
                <a:latin typeface="+mj-lt"/>
              </a:defRPr>
            </a:lvl2pPr>
            <a:lvl3pPr>
              <a:defRPr sz="2400">
                <a:latin typeface="+mj-lt"/>
              </a:defRPr>
            </a:lvl3pPr>
            <a:lvl4pPr>
              <a:defRPr sz="2400">
                <a:latin typeface="+mj-lt"/>
              </a:defRPr>
            </a:lvl4pPr>
            <a:lvl5pPr>
              <a:defRPr sz="2400">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Tree>
    <p:extLst>
      <p:ext uri="{BB962C8B-B14F-4D97-AF65-F5344CB8AC3E}">
        <p14:creationId val="766184030"/>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Title and Text">
    <p:spTree>
      <p:nvGrpSpPr>
        <p:cNvPr id="1" name=""/>
        <p:cNvGrpSpPr/>
        <p:nvPr/>
      </p:nvGrpSpPr>
      <p:grpSpPr>
        <a:xfrm>
          <a:off x="0" y="0"/>
          <a:ext cx="0" cy="0"/>
        </a:xfrm>
      </p:grpSpPr>
      <p:cxnSp>
        <p:nvCxnSpPr>
          <p:cNvPr id="7" name="Straight Connector 6">
            <a:extLst>
              <a:ext uri="{FF2B5EF4-FFF2-40B4-BE49-F238E27FC236}">
                <a16:creationId xmlns:a16="http://schemas.microsoft.com/office/drawing/2014/main" id="{1624D10D-86CA-44A0-BB58-95DE3B5E990C}"/>
              </a:ext>
            </a:extLst>
          </p:cNvPr>
          <p:cNvCxnSpPr/>
          <p:nvPr/>
        </p:nvCxnSpPr>
        <p:spPr>
          <a:xfrm>
            <a:off x="555457" y="1433513"/>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4" name="Picture 13">
            <a:extLst>
              <a:ext uri="{FF2B5EF4-FFF2-40B4-BE49-F238E27FC236}">
                <a16:creationId xmlns:a16="http://schemas.microsoft.com/office/drawing/2014/main" id="{1DA22476-964A-4C02-B7FE-BD0A90FC049B}"/>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792042" y="474150"/>
            <a:ext cx="1885608" cy="864865"/>
          </a:xfrm>
          <a:prstGeom prst="rect">
            <a:avLst/>
          </a:prstGeom>
        </p:spPr>
      </p:pic>
      <p:sp>
        <p:nvSpPr>
          <p:cNvPr id="17" name="Slide Number Placeholder 4">
            <a:extLst>
              <a:ext uri="{FF2B5EF4-FFF2-40B4-BE49-F238E27FC236}">
                <a16:creationId xmlns:a16="http://schemas.microsoft.com/office/drawing/2014/main" id="{2F9EF938-BC8D-45CC-BB64-3E9368A2051D}"/>
              </a:ext>
            </a:extLst>
          </p:cNvPr>
          <p:cNvSpPr txBox="1"/>
          <p:nvPr/>
        </p:nvSpPr>
        <p:spPr>
          <a:xfrm>
            <a:off x="8610600" y="6356350"/>
            <a:ext cx="2743200" cy="365125"/>
          </a:xfrm>
          <a:prstGeom prst="rect">
            <a:avLst/>
          </a:prstGeom>
        </p:spPr>
        <p:txBody>
          <a:bodyPr vert="horz" lIns="91440" tIns="45720" rIns="91440" bIns="45720" rtlCol="0" anchor="ctr"/>
          <a:lstStyle>
            <a:defPPr>
              <a:defRPr lang="en-US"/>
            </a:defPPr>
            <a:lvl1pPr marL="0" algn="r" defTabSz="725714" rtl="0" eaLnBrk="1" latinLnBrk="0" hangingPunct="1">
              <a:defRPr sz="1300" b="1" i="0" kern="120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725714" algn="l" defTabSz="725714" rtl="0" eaLnBrk="1" latinLnBrk="0" hangingPunct="1">
              <a:defRPr sz="2857" kern="1200">
                <a:solidFill>
                  <a:schemeClr val="tx1"/>
                </a:solidFill>
                <a:latin typeface="+mn-lt"/>
                <a:ea typeface="+mn-ea"/>
                <a:cs typeface="+mn-cs"/>
              </a:defRPr>
            </a:lvl2pPr>
            <a:lvl3pPr marL="1451427" algn="l" defTabSz="725714" rtl="0" eaLnBrk="1" latinLnBrk="0" hangingPunct="1">
              <a:defRPr sz="2857" kern="1200">
                <a:solidFill>
                  <a:schemeClr val="tx1"/>
                </a:solidFill>
                <a:latin typeface="+mn-lt"/>
                <a:ea typeface="+mn-ea"/>
                <a:cs typeface="+mn-cs"/>
              </a:defRPr>
            </a:lvl3pPr>
            <a:lvl4pPr marL="2177141" algn="l" defTabSz="725714" rtl="0" eaLnBrk="1" latinLnBrk="0" hangingPunct="1">
              <a:defRPr sz="2857" kern="1200">
                <a:solidFill>
                  <a:schemeClr val="tx1"/>
                </a:solidFill>
                <a:latin typeface="+mn-lt"/>
                <a:ea typeface="+mn-ea"/>
                <a:cs typeface="+mn-cs"/>
              </a:defRPr>
            </a:lvl4pPr>
            <a:lvl5pPr marL="2902854" algn="l" defTabSz="725714" rtl="0" eaLnBrk="1" latinLnBrk="0" hangingPunct="1">
              <a:defRPr sz="2857" kern="1200">
                <a:solidFill>
                  <a:schemeClr val="tx1"/>
                </a:solidFill>
                <a:latin typeface="+mn-lt"/>
                <a:ea typeface="+mn-ea"/>
                <a:cs typeface="+mn-cs"/>
              </a:defRPr>
            </a:lvl5pPr>
            <a:lvl6pPr marL="3628568" algn="l" defTabSz="725714" rtl="0" eaLnBrk="1" latinLnBrk="0" hangingPunct="1">
              <a:defRPr sz="2857" kern="1200">
                <a:solidFill>
                  <a:schemeClr val="tx1"/>
                </a:solidFill>
                <a:latin typeface="+mn-lt"/>
                <a:ea typeface="+mn-ea"/>
                <a:cs typeface="+mn-cs"/>
              </a:defRPr>
            </a:lvl6pPr>
            <a:lvl7pPr marL="4354281" algn="l" defTabSz="725714" rtl="0" eaLnBrk="1" latinLnBrk="0" hangingPunct="1">
              <a:defRPr sz="2857" kern="1200">
                <a:solidFill>
                  <a:schemeClr val="tx1"/>
                </a:solidFill>
                <a:latin typeface="+mn-lt"/>
                <a:ea typeface="+mn-ea"/>
                <a:cs typeface="+mn-cs"/>
              </a:defRPr>
            </a:lvl7pPr>
            <a:lvl8pPr marL="5079995" algn="l" defTabSz="725714" rtl="0" eaLnBrk="1" latinLnBrk="0" hangingPunct="1">
              <a:defRPr sz="2857" kern="1200">
                <a:solidFill>
                  <a:schemeClr val="tx1"/>
                </a:solidFill>
                <a:latin typeface="+mn-lt"/>
                <a:ea typeface="+mn-ea"/>
                <a:cs typeface="+mn-cs"/>
              </a:defRPr>
            </a:lvl8pPr>
            <a:lvl9pPr marL="5805708" algn="l" defTabSz="725714" rtl="0" eaLnBrk="1" latinLnBrk="0" hangingPunct="1">
              <a:defRPr sz="2857" kern="1200">
                <a:solidFill>
                  <a:schemeClr val="tx1"/>
                </a:solidFill>
                <a:latin typeface="+mn-lt"/>
                <a:ea typeface="+mn-ea"/>
                <a:cs typeface="+mn-cs"/>
              </a:defRPr>
            </a:lvl9pPr>
          </a:lstStyle>
          <a:p>
            <a:fld id="{D74EEBE0-90DA-9449-945D-BE812F6254A8}" type="slidenum">
              <a:rPr lang="en-US" smtClean="0">
                <a:solidFill>
                  <a:srgbClr val="0176BB"/>
                </a:solidFill>
                <a:latin typeface="+mj-lt"/>
              </a:rPr>
              <a:t>‹#›</a:t>
            </a:fld>
            <a:endParaRPr lang="en-US">
              <a:solidFill>
                <a:srgbClr val="0176BB"/>
              </a:solidFill>
              <a:latin typeface="+mj-lt"/>
            </a:endParaRPr>
          </a:p>
        </p:txBody>
      </p:sp>
      <p:sp>
        <p:nvSpPr>
          <p:cNvPr id="20" name="Text Placeholder 5">
            <a:extLst>
              <a:ext uri="{FF2B5EF4-FFF2-40B4-BE49-F238E27FC236}">
                <a16:creationId xmlns:a16="http://schemas.microsoft.com/office/drawing/2014/main" id="{988DD149-9FB4-4850-A978-55764A5D1E58}"/>
              </a:ext>
            </a:extLst>
          </p:cNvPr>
          <p:cNvSpPr>
            <a:spLocks noGrp="1"/>
          </p:cNvSpPr>
          <p:nvPr>
            <p:ph type="body" sz="quarter" idx="18" hasCustomPrompt="1"/>
          </p:nvPr>
        </p:nvSpPr>
        <p:spPr>
          <a:xfrm>
            <a:off x="555457" y="608856"/>
            <a:ext cx="8439150" cy="595451"/>
          </a:xfrm>
        </p:spPr>
        <p:txBody>
          <a:bodyPr>
            <a:noAutofit/>
          </a:bodyPr>
          <a:lstStyle>
            <a:lvl1pPr marL="0" indent="0">
              <a:buNone/>
              <a:defRPr sz="3600" b="1">
                <a:solidFill>
                  <a:srgbClr val="0176BB"/>
                </a:solidFill>
                <a:latin typeface="+mn-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a:t>Click to Edit</a:t>
            </a:r>
            <a:endParaRPr lang="en-US"/>
          </a:p>
        </p:txBody>
      </p:sp>
      <p:sp>
        <p:nvSpPr>
          <p:cNvPr id="25" name="Text Placeholder 24">
            <a:extLst>
              <a:ext uri="{FF2B5EF4-FFF2-40B4-BE49-F238E27FC236}">
                <a16:creationId xmlns:a16="http://schemas.microsoft.com/office/drawing/2014/main" id="{72A9CE0B-39F5-435D-BA43-04E1719E0EC4}"/>
              </a:ext>
            </a:extLst>
          </p:cNvPr>
          <p:cNvSpPr>
            <a:spLocks noGrp="1"/>
          </p:cNvSpPr>
          <p:nvPr>
            <p:ph type="body" sz="quarter" idx="19"/>
          </p:nvPr>
        </p:nvSpPr>
        <p:spPr>
          <a:xfrm>
            <a:off x="555625" y="1662113"/>
            <a:ext cx="11122025" cy="4473575"/>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Tree>
    <p:extLst>
      <p:ext uri="{BB962C8B-B14F-4D97-AF65-F5344CB8AC3E}">
        <p14:creationId val="3825217480"/>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Multi Image and Text">
    <p:spTree>
      <p:nvGrpSpPr>
        <p:cNvPr id="1" name=""/>
        <p:cNvGrpSpPr/>
        <p:nvPr/>
      </p:nvGrpSpPr>
      <p:grpSpPr>
        <a:xfrm>
          <a:off x="0" y="0"/>
          <a:ext cx="0" cy="0"/>
        </a:xfrm>
      </p:grpSpPr>
      <p:sp>
        <p:nvSpPr>
          <p:cNvPr id="44" name="Picture Placeholder 20">
            <a:extLst>
              <a:ext uri="{FF2B5EF4-FFF2-40B4-BE49-F238E27FC236}">
                <a16:creationId xmlns:a16="http://schemas.microsoft.com/office/drawing/2014/main" id="{A635426E-391E-4FBC-B522-713CF39AE324}"/>
              </a:ext>
            </a:extLst>
          </p:cNvPr>
          <p:cNvSpPr>
            <a:spLocks noGrp="1"/>
          </p:cNvSpPr>
          <p:nvPr>
            <p:ph type="pic" sz="quarter" idx="24" hasCustomPrompt="1"/>
          </p:nvPr>
        </p:nvSpPr>
        <p:spPr>
          <a:xfrm>
            <a:off x="555457" y="1547612"/>
            <a:ext cx="2559325" cy="1828800"/>
          </a:xfrm>
          <a:solidFill>
            <a:schemeClr val="bg1">
              <a:lumMod val="85000"/>
            </a:schemeClr>
          </a:solidFill>
        </p:spPr>
        <p:txBody>
          <a:bodyPr>
            <a:normAutofit/>
          </a:bodyPr>
          <a:lstStyle>
            <a:lvl1pPr marL="0" marR="0" indent="0" algn="l" defTabSz="457200" rtl="0" eaLnBrk="1" fontAlgn="auto" latinLnBrk="0" hangingPunct="1">
              <a:lnSpc>
                <a:spcPts val="2400"/>
              </a:lnSpc>
              <a:spcBef>
                <a:spcPct val="0"/>
              </a:spcBef>
              <a:spcAft>
                <a:spcPct val="0"/>
              </a:spcAft>
              <a:buClrTx/>
              <a:buSzTx/>
              <a:buFont typeface="Arial"/>
              <a:buNone/>
              <a:defRPr sz="2400"/>
            </a:lvl1pPr>
          </a:lstStyle>
          <a:p>
            <a:pPr marL="0" marR="0" lvl="0" indent="0" algn="l" defTabSz="457200" rtl="0" eaLnBrk="1" fontAlgn="auto" latinLnBrk="0" hangingPunct="1">
              <a:lnSpc>
                <a:spcPts val="2400"/>
              </a:lnSpc>
              <a:spcBef>
                <a:spcPct val="0"/>
              </a:spcBef>
              <a:spcAft>
                <a:spcPct val="0"/>
              </a:spcAft>
              <a:buClrTx/>
              <a:buSzTx/>
              <a:buFont typeface="Arial"/>
              <a:buNone/>
              <a:defRPr/>
            </a:pPr>
            <a:r>
              <a:rPr kumimoji="0" lang="en-US" sz="2400" b="0" i="0" u="none" strike="noStrike" kern="1200" cap="none" spc="0" normalizeH="0" baseline="0" noProof="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cxnSp>
        <p:nvCxnSpPr>
          <p:cNvPr id="7" name="Straight Connector 6">
            <a:extLst>
              <a:ext uri="{FF2B5EF4-FFF2-40B4-BE49-F238E27FC236}">
                <a16:creationId xmlns:a16="http://schemas.microsoft.com/office/drawing/2014/main" id="{1624D10D-86CA-44A0-BB58-95DE3B5E990C}"/>
              </a:ext>
            </a:extLst>
          </p:cNvPr>
          <p:cNvCxnSpPr/>
          <p:nvPr/>
        </p:nvCxnSpPr>
        <p:spPr>
          <a:xfrm>
            <a:off x="555457" y="1433513"/>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4" name="Picture 13">
            <a:extLst>
              <a:ext uri="{FF2B5EF4-FFF2-40B4-BE49-F238E27FC236}">
                <a16:creationId xmlns:a16="http://schemas.microsoft.com/office/drawing/2014/main" id="{1DA22476-964A-4C02-B7FE-BD0A90FC049B}"/>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792042" y="474150"/>
            <a:ext cx="1885608" cy="864865"/>
          </a:xfrm>
          <a:prstGeom prst="rect">
            <a:avLst/>
          </a:prstGeom>
        </p:spPr>
      </p:pic>
      <p:sp>
        <p:nvSpPr>
          <p:cNvPr id="17" name="Slide Number Placeholder 4">
            <a:extLst>
              <a:ext uri="{FF2B5EF4-FFF2-40B4-BE49-F238E27FC236}">
                <a16:creationId xmlns:a16="http://schemas.microsoft.com/office/drawing/2014/main" id="{2F9EF938-BC8D-45CC-BB64-3E9368A2051D}"/>
              </a:ext>
            </a:extLst>
          </p:cNvPr>
          <p:cNvSpPr txBox="1"/>
          <p:nvPr/>
        </p:nvSpPr>
        <p:spPr>
          <a:xfrm>
            <a:off x="8610600" y="6356350"/>
            <a:ext cx="2743200" cy="365125"/>
          </a:xfrm>
          <a:prstGeom prst="rect">
            <a:avLst/>
          </a:prstGeom>
        </p:spPr>
        <p:txBody>
          <a:bodyPr vert="horz" lIns="91440" tIns="45720" rIns="91440" bIns="45720" rtlCol="0" anchor="ctr"/>
          <a:lstStyle>
            <a:defPPr>
              <a:defRPr lang="en-US"/>
            </a:defPPr>
            <a:lvl1pPr marL="0" algn="r" defTabSz="725714" rtl="0" eaLnBrk="1" latinLnBrk="0" hangingPunct="1">
              <a:defRPr sz="1300" b="1" i="0" kern="120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725714" algn="l" defTabSz="725714" rtl="0" eaLnBrk="1" latinLnBrk="0" hangingPunct="1">
              <a:defRPr sz="2857" kern="1200">
                <a:solidFill>
                  <a:schemeClr val="tx1"/>
                </a:solidFill>
                <a:latin typeface="+mn-lt"/>
                <a:ea typeface="+mn-ea"/>
                <a:cs typeface="+mn-cs"/>
              </a:defRPr>
            </a:lvl2pPr>
            <a:lvl3pPr marL="1451427" algn="l" defTabSz="725714" rtl="0" eaLnBrk="1" latinLnBrk="0" hangingPunct="1">
              <a:defRPr sz="2857" kern="1200">
                <a:solidFill>
                  <a:schemeClr val="tx1"/>
                </a:solidFill>
                <a:latin typeface="+mn-lt"/>
                <a:ea typeface="+mn-ea"/>
                <a:cs typeface="+mn-cs"/>
              </a:defRPr>
            </a:lvl3pPr>
            <a:lvl4pPr marL="2177141" algn="l" defTabSz="725714" rtl="0" eaLnBrk="1" latinLnBrk="0" hangingPunct="1">
              <a:defRPr sz="2857" kern="1200">
                <a:solidFill>
                  <a:schemeClr val="tx1"/>
                </a:solidFill>
                <a:latin typeface="+mn-lt"/>
                <a:ea typeface="+mn-ea"/>
                <a:cs typeface="+mn-cs"/>
              </a:defRPr>
            </a:lvl4pPr>
            <a:lvl5pPr marL="2902854" algn="l" defTabSz="725714" rtl="0" eaLnBrk="1" latinLnBrk="0" hangingPunct="1">
              <a:defRPr sz="2857" kern="1200">
                <a:solidFill>
                  <a:schemeClr val="tx1"/>
                </a:solidFill>
                <a:latin typeface="+mn-lt"/>
                <a:ea typeface="+mn-ea"/>
                <a:cs typeface="+mn-cs"/>
              </a:defRPr>
            </a:lvl5pPr>
            <a:lvl6pPr marL="3628568" algn="l" defTabSz="725714" rtl="0" eaLnBrk="1" latinLnBrk="0" hangingPunct="1">
              <a:defRPr sz="2857" kern="1200">
                <a:solidFill>
                  <a:schemeClr val="tx1"/>
                </a:solidFill>
                <a:latin typeface="+mn-lt"/>
                <a:ea typeface="+mn-ea"/>
                <a:cs typeface="+mn-cs"/>
              </a:defRPr>
            </a:lvl6pPr>
            <a:lvl7pPr marL="4354281" algn="l" defTabSz="725714" rtl="0" eaLnBrk="1" latinLnBrk="0" hangingPunct="1">
              <a:defRPr sz="2857" kern="1200">
                <a:solidFill>
                  <a:schemeClr val="tx1"/>
                </a:solidFill>
                <a:latin typeface="+mn-lt"/>
                <a:ea typeface="+mn-ea"/>
                <a:cs typeface="+mn-cs"/>
              </a:defRPr>
            </a:lvl7pPr>
            <a:lvl8pPr marL="5079995" algn="l" defTabSz="725714" rtl="0" eaLnBrk="1" latinLnBrk="0" hangingPunct="1">
              <a:defRPr sz="2857" kern="1200">
                <a:solidFill>
                  <a:schemeClr val="tx1"/>
                </a:solidFill>
                <a:latin typeface="+mn-lt"/>
                <a:ea typeface="+mn-ea"/>
                <a:cs typeface="+mn-cs"/>
              </a:defRPr>
            </a:lvl8pPr>
            <a:lvl9pPr marL="5805708" algn="l" defTabSz="725714" rtl="0" eaLnBrk="1" latinLnBrk="0" hangingPunct="1">
              <a:defRPr sz="2857" kern="1200">
                <a:solidFill>
                  <a:schemeClr val="tx1"/>
                </a:solidFill>
                <a:latin typeface="+mn-lt"/>
                <a:ea typeface="+mn-ea"/>
                <a:cs typeface="+mn-cs"/>
              </a:defRPr>
            </a:lvl9pPr>
          </a:lstStyle>
          <a:p>
            <a:fld id="{D74EEBE0-90DA-9449-945D-BE812F6254A8}" type="slidenum">
              <a:rPr lang="en-US" smtClean="0">
                <a:solidFill>
                  <a:srgbClr val="0176BB"/>
                </a:solidFill>
                <a:latin typeface="+mj-lt"/>
              </a:rPr>
              <a:t>‹#›</a:t>
            </a:fld>
            <a:endParaRPr lang="en-US">
              <a:solidFill>
                <a:srgbClr val="0176BB"/>
              </a:solidFill>
              <a:latin typeface="+mj-lt"/>
            </a:endParaRPr>
          </a:p>
        </p:txBody>
      </p:sp>
      <p:sp>
        <p:nvSpPr>
          <p:cNvPr id="20" name="Text Placeholder 5">
            <a:extLst>
              <a:ext uri="{FF2B5EF4-FFF2-40B4-BE49-F238E27FC236}">
                <a16:creationId xmlns:a16="http://schemas.microsoft.com/office/drawing/2014/main" id="{988DD149-9FB4-4850-A978-55764A5D1E58}"/>
              </a:ext>
            </a:extLst>
          </p:cNvPr>
          <p:cNvSpPr>
            <a:spLocks noGrp="1"/>
          </p:cNvSpPr>
          <p:nvPr>
            <p:ph type="body" sz="quarter" idx="18" hasCustomPrompt="1"/>
          </p:nvPr>
        </p:nvSpPr>
        <p:spPr>
          <a:xfrm>
            <a:off x="555457" y="608856"/>
            <a:ext cx="8439150" cy="595451"/>
          </a:xfrm>
        </p:spPr>
        <p:txBody>
          <a:bodyPr>
            <a:noAutofit/>
          </a:bodyPr>
          <a:lstStyle>
            <a:lvl1pPr marL="0" indent="0">
              <a:buNone/>
              <a:defRPr sz="3600" b="1">
                <a:solidFill>
                  <a:srgbClr val="0176BB"/>
                </a:solidFill>
                <a:latin typeface="+mn-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a:t>Click to Edit</a:t>
            </a:r>
            <a:endParaRPr lang="en-US"/>
          </a:p>
        </p:txBody>
      </p:sp>
      <p:cxnSp>
        <p:nvCxnSpPr>
          <p:cNvPr id="33" name="Straight Connector 32">
            <a:extLst>
              <a:ext uri="{FF2B5EF4-FFF2-40B4-BE49-F238E27FC236}">
                <a16:creationId xmlns:a16="http://schemas.microsoft.com/office/drawing/2014/main" id="{77E0CD92-320F-4725-BE10-1728AD6501F2}"/>
              </a:ext>
            </a:extLst>
          </p:cNvPr>
          <p:cNvCxnSpPr/>
          <p:nvPr/>
        </p:nvCxnSpPr>
        <p:spPr>
          <a:xfrm>
            <a:off x="536407" y="3648477"/>
            <a:ext cx="2567265" cy="0"/>
          </a:xfrm>
          <a:prstGeom prst="line">
            <a:avLst/>
          </a:prstGeom>
          <a:noFill/>
          <a:ln w="22225" cap="flat" cmpd="sng" algn="ctr">
            <a:solidFill>
              <a:sysClr val="window" lastClr="FFFFFF">
                <a:lumMod val="75000"/>
              </a:sysClr>
            </a:solidFill>
            <a:prstDash val="solid"/>
          </a:ln>
          <a:effectLst/>
        </p:spPr>
      </p:cxnSp>
      <p:cxnSp>
        <p:nvCxnSpPr>
          <p:cNvPr id="34" name="Straight Connector 33">
            <a:extLst>
              <a:ext uri="{FF2B5EF4-FFF2-40B4-BE49-F238E27FC236}">
                <a16:creationId xmlns:a16="http://schemas.microsoft.com/office/drawing/2014/main" id="{86D5CDCB-FAFB-4F5A-9313-0C4A316EFAC1}"/>
              </a:ext>
            </a:extLst>
          </p:cNvPr>
          <p:cNvCxnSpPr/>
          <p:nvPr/>
        </p:nvCxnSpPr>
        <p:spPr>
          <a:xfrm>
            <a:off x="3410711" y="3658002"/>
            <a:ext cx="2567265" cy="0"/>
          </a:xfrm>
          <a:prstGeom prst="line">
            <a:avLst/>
          </a:prstGeom>
          <a:noFill/>
          <a:ln w="22225" cap="flat" cmpd="sng" algn="ctr">
            <a:solidFill>
              <a:sysClr val="window" lastClr="FFFFFF">
                <a:lumMod val="75000"/>
              </a:sysClr>
            </a:solidFill>
            <a:prstDash val="solid"/>
          </a:ln>
          <a:effectLst/>
        </p:spPr>
      </p:cxnSp>
      <p:cxnSp>
        <p:nvCxnSpPr>
          <p:cNvPr id="35" name="Straight Connector 34">
            <a:extLst>
              <a:ext uri="{FF2B5EF4-FFF2-40B4-BE49-F238E27FC236}">
                <a16:creationId xmlns:a16="http://schemas.microsoft.com/office/drawing/2014/main" id="{667C3CDD-1FF6-425F-B1EA-3251F7873DBB}"/>
              </a:ext>
            </a:extLst>
          </p:cNvPr>
          <p:cNvCxnSpPr/>
          <p:nvPr/>
        </p:nvCxnSpPr>
        <p:spPr>
          <a:xfrm>
            <a:off x="6255237" y="3658002"/>
            <a:ext cx="2567265" cy="0"/>
          </a:xfrm>
          <a:prstGeom prst="line">
            <a:avLst/>
          </a:prstGeom>
          <a:noFill/>
          <a:ln w="22225" cap="flat" cmpd="sng" algn="ctr">
            <a:solidFill>
              <a:sysClr val="window" lastClr="FFFFFF">
                <a:lumMod val="75000"/>
              </a:sysClr>
            </a:solidFill>
            <a:prstDash val="solid"/>
          </a:ln>
          <a:effectLst/>
        </p:spPr>
      </p:cxnSp>
      <p:cxnSp>
        <p:nvCxnSpPr>
          <p:cNvPr id="36" name="Straight Connector 35">
            <a:extLst>
              <a:ext uri="{FF2B5EF4-FFF2-40B4-BE49-F238E27FC236}">
                <a16:creationId xmlns:a16="http://schemas.microsoft.com/office/drawing/2014/main" id="{06041288-D7D2-4964-900C-F144093A4B3C}"/>
              </a:ext>
            </a:extLst>
          </p:cNvPr>
          <p:cNvCxnSpPr/>
          <p:nvPr/>
        </p:nvCxnSpPr>
        <p:spPr>
          <a:xfrm>
            <a:off x="9139066" y="3648477"/>
            <a:ext cx="2567265" cy="0"/>
          </a:xfrm>
          <a:prstGeom prst="line">
            <a:avLst/>
          </a:prstGeom>
          <a:noFill/>
          <a:ln w="22225" cap="flat" cmpd="sng" algn="ctr">
            <a:solidFill>
              <a:sysClr val="window" lastClr="FFFFFF">
                <a:lumMod val="75000"/>
              </a:sysClr>
            </a:solidFill>
            <a:prstDash val="solid"/>
          </a:ln>
          <a:effectLst/>
        </p:spPr>
      </p:cxnSp>
      <p:sp>
        <p:nvSpPr>
          <p:cNvPr id="45" name="Picture Placeholder 20">
            <a:extLst>
              <a:ext uri="{FF2B5EF4-FFF2-40B4-BE49-F238E27FC236}">
                <a16:creationId xmlns:a16="http://schemas.microsoft.com/office/drawing/2014/main" id="{372F2D73-14E2-42D9-8792-1179DFD15F7B}"/>
              </a:ext>
            </a:extLst>
          </p:cNvPr>
          <p:cNvSpPr>
            <a:spLocks noGrp="1"/>
          </p:cNvSpPr>
          <p:nvPr>
            <p:ph type="pic" sz="quarter" idx="25" hasCustomPrompt="1"/>
          </p:nvPr>
        </p:nvSpPr>
        <p:spPr>
          <a:xfrm>
            <a:off x="3402664" y="1547612"/>
            <a:ext cx="2559325" cy="1828800"/>
          </a:xfrm>
          <a:solidFill>
            <a:schemeClr val="bg1">
              <a:lumMod val="85000"/>
            </a:schemeClr>
          </a:solidFill>
        </p:spPr>
        <p:txBody>
          <a:bodyPr>
            <a:normAutofit/>
          </a:bodyPr>
          <a:lstStyle>
            <a:lvl1pPr marL="0" marR="0" indent="0" algn="l" defTabSz="457200" rtl="0" eaLnBrk="1" fontAlgn="auto" latinLnBrk="0" hangingPunct="1">
              <a:lnSpc>
                <a:spcPts val="2400"/>
              </a:lnSpc>
              <a:spcBef>
                <a:spcPct val="0"/>
              </a:spcBef>
              <a:spcAft>
                <a:spcPct val="0"/>
              </a:spcAft>
              <a:buClrTx/>
              <a:buSzTx/>
              <a:buFont typeface="Arial"/>
              <a:buNone/>
              <a:defRPr sz="2400"/>
            </a:lvl1pPr>
          </a:lstStyle>
          <a:p>
            <a:pPr marL="0" marR="0" lvl="0" indent="0" algn="l" defTabSz="457200" rtl="0" eaLnBrk="1" fontAlgn="auto" latinLnBrk="0" hangingPunct="1">
              <a:lnSpc>
                <a:spcPts val="2400"/>
              </a:lnSpc>
              <a:spcBef>
                <a:spcPct val="0"/>
              </a:spcBef>
              <a:spcAft>
                <a:spcPct val="0"/>
              </a:spcAft>
              <a:buClrTx/>
              <a:buSzTx/>
              <a:buFont typeface="Arial"/>
              <a:buNone/>
              <a:defRPr/>
            </a:pPr>
            <a:r>
              <a:rPr kumimoji="0" lang="en-US" sz="2400" b="0" i="0" u="none" strike="noStrike" kern="1200" cap="none" spc="0" normalizeH="0" baseline="0" noProof="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sp>
        <p:nvSpPr>
          <p:cNvPr id="46" name="Picture Placeholder 20">
            <a:extLst>
              <a:ext uri="{FF2B5EF4-FFF2-40B4-BE49-F238E27FC236}">
                <a16:creationId xmlns:a16="http://schemas.microsoft.com/office/drawing/2014/main" id="{3DC42B95-236E-4874-9733-2875B7F57C38}"/>
              </a:ext>
            </a:extLst>
          </p:cNvPr>
          <p:cNvSpPr>
            <a:spLocks noGrp="1"/>
          </p:cNvSpPr>
          <p:nvPr>
            <p:ph type="pic" sz="quarter" idx="26" hasCustomPrompt="1"/>
          </p:nvPr>
        </p:nvSpPr>
        <p:spPr>
          <a:xfrm>
            <a:off x="6264762" y="1543868"/>
            <a:ext cx="2559325" cy="1828800"/>
          </a:xfrm>
          <a:solidFill>
            <a:schemeClr val="bg1">
              <a:lumMod val="85000"/>
            </a:schemeClr>
          </a:solidFill>
        </p:spPr>
        <p:txBody>
          <a:bodyPr>
            <a:normAutofit/>
          </a:bodyPr>
          <a:lstStyle>
            <a:lvl1pPr marL="0" marR="0" indent="0" algn="l" defTabSz="457200" rtl="0" eaLnBrk="1" fontAlgn="auto" latinLnBrk="0" hangingPunct="1">
              <a:lnSpc>
                <a:spcPts val="2400"/>
              </a:lnSpc>
              <a:spcBef>
                <a:spcPct val="0"/>
              </a:spcBef>
              <a:spcAft>
                <a:spcPct val="0"/>
              </a:spcAft>
              <a:buClrTx/>
              <a:buSzTx/>
              <a:buFont typeface="Arial"/>
              <a:buNone/>
              <a:defRPr sz="2400"/>
            </a:lvl1pPr>
          </a:lstStyle>
          <a:p>
            <a:pPr marL="0" marR="0" lvl="0" indent="0" algn="l" defTabSz="457200" rtl="0" eaLnBrk="1" fontAlgn="auto" latinLnBrk="0" hangingPunct="1">
              <a:lnSpc>
                <a:spcPts val="2400"/>
              </a:lnSpc>
              <a:spcBef>
                <a:spcPct val="0"/>
              </a:spcBef>
              <a:spcAft>
                <a:spcPct val="0"/>
              </a:spcAft>
              <a:buClrTx/>
              <a:buSzTx/>
              <a:buFont typeface="Arial"/>
              <a:buNone/>
              <a:defRPr/>
            </a:pPr>
            <a:r>
              <a:rPr kumimoji="0" lang="en-US" sz="2400" b="0" i="0" u="none" strike="noStrike" kern="1200" cap="none" spc="0" normalizeH="0" baseline="0" noProof="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sp>
        <p:nvSpPr>
          <p:cNvPr id="47" name="Picture Placeholder 20">
            <a:extLst>
              <a:ext uri="{FF2B5EF4-FFF2-40B4-BE49-F238E27FC236}">
                <a16:creationId xmlns:a16="http://schemas.microsoft.com/office/drawing/2014/main" id="{F652AF48-9870-429F-89AA-E80EE6CCB039}"/>
              </a:ext>
            </a:extLst>
          </p:cNvPr>
          <p:cNvSpPr>
            <a:spLocks noGrp="1"/>
          </p:cNvSpPr>
          <p:nvPr>
            <p:ph type="pic" sz="quarter" idx="27" hasCustomPrompt="1"/>
          </p:nvPr>
        </p:nvSpPr>
        <p:spPr>
          <a:xfrm>
            <a:off x="9111969" y="1543868"/>
            <a:ext cx="2559325" cy="1828800"/>
          </a:xfrm>
          <a:solidFill>
            <a:schemeClr val="bg1">
              <a:lumMod val="85000"/>
            </a:schemeClr>
          </a:solidFill>
        </p:spPr>
        <p:txBody>
          <a:bodyPr>
            <a:normAutofit/>
          </a:bodyPr>
          <a:lstStyle>
            <a:lvl1pPr marL="0" marR="0" indent="0" algn="l" defTabSz="457200" rtl="0" eaLnBrk="1" fontAlgn="auto" latinLnBrk="0" hangingPunct="1">
              <a:lnSpc>
                <a:spcPts val="2400"/>
              </a:lnSpc>
              <a:spcBef>
                <a:spcPct val="0"/>
              </a:spcBef>
              <a:spcAft>
                <a:spcPct val="0"/>
              </a:spcAft>
              <a:buClrTx/>
              <a:buSzTx/>
              <a:buFont typeface="Arial"/>
              <a:buNone/>
              <a:defRPr sz="2400"/>
            </a:lvl1pPr>
          </a:lstStyle>
          <a:p>
            <a:pPr marL="0" marR="0" lvl="0" indent="0" algn="l" defTabSz="457200" rtl="0" eaLnBrk="1" fontAlgn="auto" latinLnBrk="0" hangingPunct="1">
              <a:lnSpc>
                <a:spcPts val="2400"/>
              </a:lnSpc>
              <a:spcBef>
                <a:spcPct val="0"/>
              </a:spcBef>
              <a:spcAft>
                <a:spcPct val="0"/>
              </a:spcAft>
              <a:buClrTx/>
              <a:buSzTx/>
              <a:buFont typeface="Arial"/>
              <a:buNone/>
              <a:defRPr/>
            </a:pPr>
            <a:r>
              <a:rPr kumimoji="0" lang="en-US" sz="2400" b="0" i="0" u="none" strike="noStrike" kern="1200" cap="none" spc="0" normalizeH="0" baseline="0" noProof="0">
                <a:ln>
                  <a:noFill/>
                </a:ln>
                <a:solidFill>
                  <a:sysClr val="windowText" lastClr="000000">
                    <a:lumMod val="75000"/>
                    <a:lumOff val="25000"/>
                  </a:sysClr>
                </a:solidFill>
                <a:effectLst/>
                <a:uLnTx/>
                <a:uFillTx/>
                <a:latin typeface="Calibri Light" panose="020f0302020204030204"/>
                <a:ea typeface="Open Sans" charset="0"/>
                <a:cs typeface="Arial" panose="020b0604020202020204" pitchFamily="34" charset="0"/>
              </a:rPr>
              <a:t>high-res image, chart or graph</a:t>
            </a:r>
          </a:p>
        </p:txBody>
      </p:sp>
      <p:sp>
        <p:nvSpPr>
          <p:cNvPr id="48" name="Text Placeholder 24">
            <a:extLst>
              <a:ext uri="{FF2B5EF4-FFF2-40B4-BE49-F238E27FC236}">
                <a16:creationId xmlns:a16="http://schemas.microsoft.com/office/drawing/2014/main" id="{1A7D02BE-474C-4993-81C1-9D441B7F030C}"/>
              </a:ext>
            </a:extLst>
          </p:cNvPr>
          <p:cNvSpPr>
            <a:spLocks noGrp="1"/>
          </p:cNvSpPr>
          <p:nvPr>
            <p:ph type="body" sz="quarter" idx="19"/>
          </p:nvPr>
        </p:nvSpPr>
        <p:spPr>
          <a:xfrm>
            <a:off x="536407" y="3783186"/>
            <a:ext cx="2567265" cy="2465958"/>
          </a:xfrm>
        </p:spPr>
        <p:txBody>
          <a:bodyPr>
            <a:noAutofit/>
          </a:bodyPr>
          <a:lstStyle>
            <a:lvl1pPr>
              <a:defRPr sz="1600">
                <a:latin typeface="+mj-lt"/>
              </a:defRPr>
            </a:lvl1pPr>
            <a:lvl2pPr>
              <a:defRPr sz="1400">
                <a:latin typeface="+mj-lt"/>
              </a:defRPr>
            </a:lvl2pPr>
            <a:lvl3pPr>
              <a:defRPr sz="1200">
                <a:latin typeface="+mj-lt"/>
              </a:defRPr>
            </a:lvl3pPr>
            <a:lvl4pPr>
              <a:defRPr sz="1100">
                <a:latin typeface="+mj-lt"/>
              </a:defRPr>
            </a:lvl4pPr>
            <a:lvl5pPr>
              <a:defRPr sz="1100">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9" name="Text Placeholder 24">
            <a:extLst>
              <a:ext uri="{FF2B5EF4-FFF2-40B4-BE49-F238E27FC236}">
                <a16:creationId xmlns:a16="http://schemas.microsoft.com/office/drawing/2014/main" id="{C872296C-1CEE-41E4-87D7-D381E6C8B56C}"/>
              </a:ext>
            </a:extLst>
          </p:cNvPr>
          <p:cNvSpPr>
            <a:spLocks noGrp="1"/>
          </p:cNvSpPr>
          <p:nvPr>
            <p:ph type="body" sz="quarter" idx="28"/>
          </p:nvPr>
        </p:nvSpPr>
        <p:spPr>
          <a:xfrm>
            <a:off x="3410711" y="3783186"/>
            <a:ext cx="2567265" cy="2465958"/>
          </a:xfrm>
        </p:spPr>
        <p:txBody>
          <a:bodyPr>
            <a:noAutofit/>
          </a:bodyPr>
          <a:lstStyle>
            <a:lvl1pPr>
              <a:defRPr sz="1600">
                <a:latin typeface="+mj-lt"/>
              </a:defRPr>
            </a:lvl1pPr>
            <a:lvl2pPr>
              <a:defRPr sz="1400">
                <a:latin typeface="+mj-lt"/>
              </a:defRPr>
            </a:lvl2pPr>
            <a:lvl3pPr>
              <a:defRPr sz="1200">
                <a:latin typeface="+mj-lt"/>
              </a:defRPr>
            </a:lvl3pPr>
            <a:lvl4pPr>
              <a:defRPr sz="1100">
                <a:latin typeface="+mj-lt"/>
              </a:defRPr>
            </a:lvl4pPr>
            <a:lvl5pPr>
              <a:defRPr sz="1100">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0" name="Text Placeholder 24">
            <a:extLst>
              <a:ext uri="{FF2B5EF4-FFF2-40B4-BE49-F238E27FC236}">
                <a16:creationId xmlns:a16="http://schemas.microsoft.com/office/drawing/2014/main" id="{377CECBD-0448-40CE-96DE-B433607E9D66}"/>
              </a:ext>
            </a:extLst>
          </p:cNvPr>
          <p:cNvSpPr>
            <a:spLocks noGrp="1"/>
          </p:cNvSpPr>
          <p:nvPr>
            <p:ph type="body" sz="quarter" idx="29"/>
          </p:nvPr>
        </p:nvSpPr>
        <p:spPr>
          <a:xfrm>
            <a:off x="6264762" y="3795893"/>
            <a:ext cx="2567265" cy="2465958"/>
          </a:xfrm>
        </p:spPr>
        <p:txBody>
          <a:bodyPr>
            <a:noAutofit/>
          </a:bodyPr>
          <a:lstStyle>
            <a:lvl1pPr>
              <a:defRPr sz="1600">
                <a:latin typeface="+mj-lt"/>
              </a:defRPr>
            </a:lvl1pPr>
            <a:lvl2pPr>
              <a:defRPr sz="1400">
                <a:latin typeface="+mj-lt"/>
              </a:defRPr>
            </a:lvl2pPr>
            <a:lvl3pPr>
              <a:defRPr sz="1200">
                <a:latin typeface="+mj-lt"/>
              </a:defRPr>
            </a:lvl3pPr>
            <a:lvl4pPr>
              <a:defRPr sz="1100">
                <a:latin typeface="+mj-lt"/>
              </a:defRPr>
            </a:lvl4pPr>
            <a:lvl5pPr>
              <a:defRPr sz="1100">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1" name="Text Placeholder 24">
            <a:extLst>
              <a:ext uri="{FF2B5EF4-FFF2-40B4-BE49-F238E27FC236}">
                <a16:creationId xmlns:a16="http://schemas.microsoft.com/office/drawing/2014/main" id="{3B424DB9-FC47-4A71-BED3-9198AB811E83}"/>
              </a:ext>
            </a:extLst>
          </p:cNvPr>
          <p:cNvSpPr>
            <a:spLocks noGrp="1"/>
          </p:cNvSpPr>
          <p:nvPr>
            <p:ph type="body" sz="quarter" idx="30"/>
          </p:nvPr>
        </p:nvSpPr>
        <p:spPr>
          <a:xfrm>
            <a:off x="9139066" y="3795893"/>
            <a:ext cx="2567265" cy="2465958"/>
          </a:xfrm>
        </p:spPr>
        <p:txBody>
          <a:bodyPr>
            <a:noAutofit/>
          </a:bodyPr>
          <a:lstStyle>
            <a:lvl1pPr>
              <a:defRPr sz="1600">
                <a:latin typeface="+mj-lt"/>
              </a:defRPr>
            </a:lvl1pPr>
            <a:lvl2pPr>
              <a:defRPr sz="1400">
                <a:latin typeface="+mj-lt"/>
              </a:defRPr>
            </a:lvl2pPr>
            <a:lvl3pPr>
              <a:defRPr sz="1200">
                <a:latin typeface="+mj-lt"/>
              </a:defRPr>
            </a:lvl3pPr>
            <a:lvl4pPr>
              <a:defRPr sz="1100">
                <a:latin typeface="+mj-lt"/>
              </a:defRPr>
            </a:lvl4pPr>
            <a:lvl5pPr>
              <a:defRPr sz="1100">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Tree>
    <p:extLst>
      <p:ext uri="{BB962C8B-B14F-4D97-AF65-F5344CB8AC3E}">
        <p14:creationId val="2483192563"/>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Contact Slide">
    <p:spTree>
      <p:nvGrpSpPr>
        <p:cNvPr id="1" name=""/>
        <p:cNvGrpSpPr/>
        <p:nvPr/>
      </p:nvGrpSpPr>
      <p:grpSpPr>
        <a:xfrm>
          <a:off x="0" y="0"/>
          <a:ext cx="0" cy="0"/>
        </a:xfrm>
      </p:grpSpPr>
      <p:cxnSp>
        <p:nvCxnSpPr>
          <p:cNvPr id="7" name="Straight Connector 6">
            <a:extLst>
              <a:ext uri="{FF2B5EF4-FFF2-40B4-BE49-F238E27FC236}">
                <a16:creationId xmlns:a16="http://schemas.microsoft.com/office/drawing/2014/main" id="{6555FFE8-53E0-4355-AD9A-5A5A2D4E00D7}"/>
              </a:ext>
            </a:extLst>
          </p:cNvPr>
          <p:cNvCxnSpPr/>
          <p:nvPr/>
        </p:nvCxnSpPr>
        <p:spPr>
          <a:xfrm flipH="1">
            <a:off x="7294929" y="1589498"/>
            <a:ext cx="0" cy="3708509"/>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F8E2526D-B7AD-4A47-A854-EA33B83B3555}"/>
              </a:ext>
            </a:extLst>
          </p:cNvPr>
          <p:cNvPicPr>
            <a:picLocks noChangeAspect="1"/>
          </p:cNvPicPr>
          <p:nvPr/>
        </p:nvPicPr>
        <p:blipFill>
          <a:blip r:embed="rId1"/>
          <a:stretch>
            <a:fillRect/>
          </a:stretch>
        </p:blipFill>
        <p:spPr>
          <a:xfrm>
            <a:off x="7829053" y="2884681"/>
            <a:ext cx="3350289" cy="1536666"/>
          </a:xfrm>
          <a:prstGeom prst="rect">
            <a:avLst/>
          </a:prstGeom>
        </p:spPr>
      </p:pic>
    </p:spTree>
    <p:extLst>
      <p:ext uri="{BB962C8B-B14F-4D97-AF65-F5344CB8AC3E}">
        <p14:creationId val="2528194123"/>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Final Slide">
    <p:spTree>
      <p:nvGrpSpPr>
        <p:cNvPr id="1" name=""/>
        <p:cNvGrpSpPr/>
        <p:nvPr/>
      </p:nvGrpSpPr>
      <p:grpSpPr>
        <a:xfrm>
          <a:off x="0" y="0"/>
          <a:ext cx="0" cy="0"/>
        </a:xfrm>
      </p:grpSpPr>
      <p:cxnSp>
        <p:nvCxnSpPr>
          <p:cNvPr id="7" name="Straight Connector 6">
            <a:extLst>
              <a:ext uri="{FF2B5EF4-FFF2-40B4-BE49-F238E27FC236}">
                <a16:creationId xmlns:a16="http://schemas.microsoft.com/office/drawing/2014/main" id="{6555FFE8-53E0-4355-AD9A-5A5A2D4E00D7}"/>
              </a:ext>
            </a:extLst>
          </p:cNvPr>
          <p:cNvCxnSpPr/>
          <p:nvPr/>
        </p:nvCxnSpPr>
        <p:spPr>
          <a:xfrm flipH="1">
            <a:off x="6023082" y="1589498"/>
            <a:ext cx="0" cy="3708509"/>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F8E2526D-B7AD-4A47-A854-EA33B83B3555}"/>
              </a:ext>
            </a:extLst>
          </p:cNvPr>
          <p:cNvPicPr>
            <a:picLocks noChangeAspect="1"/>
          </p:cNvPicPr>
          <p:nvPr/>
        </p:nvPicPr>
        <p:blipFill>
          <a:blip r:embed="rId1"/>
          <a:stretch>
            <a:fillRect/>
          </a:stretch>
        </p:blipFill>
        <p:spPr>
          <a:xfrm>
            <a:off x="6990738" y="2514106"/>
            <a:ext cx="4321340" cy="1982055"/>
          </a:xfrm>
          <a:prstGeom prst="rect">
            <a:avLst/>
          </a:prstGeom>
        </p:spPr>
      </p:pic>
      <p:sp>
        <p:nvSpPr>
          <p:cNvPr id="11" name="Title 8">
            <a:extLst>
              <a:ext uri="{FF2B5EF4-FFF2-40B4-BE49-F238E27FC236}">
                <a16:creationId xmlns:a16="http://schemas.microsoft.com/office/drawing/2014/main" id="{721BF087-A112-4635-A60F-E7ABDD218E1B}"/>
              </a:ext>
            </a:extLst>
          </p:cNvPr>
          <p:cNvSpPr>
            <a:spLocks noGrp="1"/>
          </p:cNvSpPr>
          <p:nvPr>
            <p:ph type="title"/>
          </p:nvPr>
        </p:nvSpPr>
        <p:spPr>
          <a:xfrm>
            <a:off x="1012658" y="1589498"/>
            <a:ext cx="3866908" cy="3708509"/>
          </a:xfrm>
          <a:prstGeom prst="rect">
            <a:avLst/>
          </a:prstGeom>
        </p:spPr>
        <p:txBody>
          <a:bodyPr>
            <a:normAutofit/>
          </a:bodyPr>
          <a:lstStyle>
            <a:lvl1pPr algn="ctr">
              <a:lnSpc>
                <a:spcPct val="100000"/>
              </a:lnSpc>
              <a:defRPr sz="4000" b="1" i="0" baseline="0">
                <a:solidFill>
                  <a:srgbClr val="7FBC42"/>
                </a:solidFill>
                <a:latin typeface="+mn-lt"/>
                <a:ea typeface="Arial Black" panose="020b0a04020102020204" pitchFamily="34" charset="0"/>
                <a:cs typeface="Arial Black" panose="020b0a04020102020204" pitchFamily="34" charset="0"/>
              </a:defRPr>
            </a:lvl1pPr>
          </a:lstStyle>
          <a:p>
            <a:r>
              <a:rPr lang="en-US"/>
              <a:t>Click to edit Master title style</a:t>
            </a:r>
            <a:endParaRPr lang="en-US"/>
          </a:p>
        </p:txBody>
      </p:sp>
    </p:spTree>
    <p:extLst>
      <p:ext uri="{BB962C8B-B14F-4D97-AF65-F5344CB8AC3E}">
        <p14:creationId val="842217012"/>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1_Thank You Slide">
    <p:spTree>
      <p:nvGrpSpPr>
        <p:cNvPr id="1" name=""/>
        <p:cNvGrpSpPr/>
        <p:nvPr/>
      </p:nvGrpSpPr>
      <p:grpSpPr>
        <a:xfrm>
          <a:off x="0" y="0"/>
          <a:ext cx="0" cy="0"/>
        </a:xfrm>
      </p:grpSpPr>
      <p:cxnSp>
        <p:nvCxnSpPr>
          <p:cNvPr id="7" name="Straight Connector 6">
            <a:extLst>
              <a:ext uri="{FF2B5EF4-FFF2-40B4-BE49-F238E27FC236}">
                <a16:creationId xmlns:a16="http://schemas.microsoft.com/office/drawing/2014/main" id="{6555FFE8-53E0-4355-AD9A-5A5A2D4E00D7}"/>
              </a:ext>
            </a:extLst>
          </p:cNvPr>
          <p:cNvCxnSpPr/>
          <p:nvPr/>
        </p:nvCxnSpPr>
        <p:spPr>
          <a:xfrm flipH="1">
            <a:off x="6023082" y="1589498"/>
            <a:ext cx="0" cy="3708509"/>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F8E2526D-B7AD-4A47-A854-EA33B83B3555}"/>
              </a:ext>
            </a:extLst>
          </p:cNvPr>
          <p:cNvPicPr>
            <a:picLocks noChangeAspect="1"/>
          </p:cNvPicPr>
          <p:nvPr/>
        </p:nvPicPr>
        <p:blipFill>
          <a:blip r:embed="rId1"/>
          <a:stretch>
            <a:fillRect/>
          </a:stretch>
        </p:blipFill>
        <p:spPr>
          <a:xfrm>
            <a:off x="6990738" y="2514106"/>
            <a:ext cx="4321340" cy="1982055"/>
          </a:xfrm>
          <a:prstGeom prst="rect">
            <a:avLst/>
          </a:prstGeom>
        </p:spPr>
      </p:pic>
      <p:sp>
        <p:nvSpPr>
          <p:cNvPr id="3" name="TextBox 2">
            <a:extLst>
              <a:ext uri="{FF2B5EF4-FFF2-40B4-BE49-F238E27FC236}">
                <a16:creationId xmlns:a16="http://schemas.microsoft.com/office/drawing/2014/main" id="{06F45623-D63B-4D9A-8E68-BFBA15FA81F5}"/>
              </a:ext>
            </a:extLst>
          </p:cNvPr>
          <p:cNvSpPr txBox="1"/>
          <p:nvPr/>
        </p:nvSpPr>
        <p:spPr>
          <a:xfrm>
            <a:off x="856211" y="2828835"/>
            <a:ext cx="4397422" cy="1200329"/>
          </a:xfrm>
          <a:prstGeom prst="rect">
            <a:avLst/>
          </a:prstGeom>
          <a:noFill/>
        </p:spPr>
        <p:txBody>
          <a:bodyPr wrap="square" rtlCol="0">
            <a:spAutoFit/>
          </a:bodyPr>
          <a:lstStyle/>
          <a:p>
            <a:pPr algn="ctr"/>
            <a:r>
              <a:rPr kumimoji="0" lang="en-US" sz="7200" b="1" i="0" u="none" strike="noStrike" kern="1200" cap="none" spc="0" normalizeH="0" baseline="0" noProof="0">
                <a:ln>
                  <a:noFill/>
                </a:ln>
                <a:solidFill>
                  <a:srgbClr val="7FBC42"/>
                </a:solidFill>
                <a:effectLst/>
                <a:uLnTx/>
                <a:uFillTx/>
                <a:latin typeface="+mn-lt"/>
                <a:ea typeface="+mj-ea"/>
                <a:cs typeface="+mj-cs"/>
              </a:rPr>
              <a:t>Thank You</a:t>
            </a:r>
            <a:endParaRPr lang="en-US" sz="7200" b="1">
              <a:solidFill>
                <a:srgbClr val="7FBC42"/>
              </a:solidFill>
              <a:latin typeface="+mn-lt"/>
            </a:endParaRPr>
          </a:p>
        </p:txBody>
      </p:sp>
    </p:spTree>
    <p:extLst>
      <p:ext uri="{BB962C8B-B14F-4D97-AF65-F5344CB8AC3E}">
        <p14:creationId val="41026913"/>
      </p:ext>
    </p:extLst>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title slide - option 1">
    <p:spTree>
      <p:nvGrpSpPr>
        <p:cNvPr id="1" name=""/>
        <p:cNvGrpSpPr/>
        <p:nvPr/>
      </p:nvGrpSpPr>
      <p:grpSpPr>
        <a:xfrm>
          <a:off x="0" y="0"/>
          <a:ext cx="0" cy="0"/>
        </a:xfrm>
      </p:grpSpPr>
      <p:sp>
        <p:nvSpPr>
          <p:cNvPr id="3" name="Picture Placeholder 2"/>
          <p:cNvSpPr>
            <a:spLocks noGrp="1"/>
          </p:cNvSpPr>
          <p:nvPr>
            <p:ph type="pic" sz="quarter" idx="21" hasCustomPrompt="1"/>
          </p:nvPr>
        </p:nvSpPr>
        <p:spPr>
          <a:xfrm>
            <a:off x="0" y="-88"/>
            <a:ext cx="12192000" cy="4002088"/>
          </a:xfrm>
          <a:solidFill>
            <a:schemeClr val="accent4">
              <a:lumMod val="20000"/>
              <a:lumOff val="80000"/>
            </a:schemeClr>
          </a:solidFill>
        </p:spPr>
        <p:txBody>
          <a:bodyPr/>
          <a:lstStyle>
            <a:lvl1pPr marL="0" marR="0" indent="0" algn="l" defTabSz="342900" rtl="0" eaLnBrk="1" fontAlgn="auto" latinLnBrk="0" hangingPunct="1">
              <a:lnSpc>
                <a:spcPts val="1800"/>
              </a:lnSpc>
              <a:spcBef>
                <a:spcPct val="0"/>
              </a:spcBef>
              <a:spcAft>
                <a:spcPct val="0"/>
              </a:spcAft>
              <a:buClrTx/>
              <a:buSzTx/>
              <a:buFont typeface="Arial"/>
              <a:buNone/>
              <a:defRPr/>
            </a:lvl1pPr>
          </a:lstStyle>
          <a:p>
            <a:pPr marL="0" marR="0" lvl="0" indent="0" algn="l" defTabSz="342900" rtl="0" eaLnBrk="1" fontAlgn="auto" latinLnBrk="0" hangingPunct="1">
              <a:lnSpc>
                <a:spcPts val="1800"/>
              </a:lnSpc>
              <a:spcBef>
                <a:spcPct val="0"/>
              </a:spcBef>
              <a:spcAft>
                <a:spcPct val="0"/>
              </a:spcAft>
              <a:buClrTx/>
              <a:buSzTx/>
              <a:buFont typeface="Arial"/>
              <a:buNone/>
              <a:defRPr/>
            </a:pPr>
            <a:r>
              <a:rPr lang="en-US"/>
              <a:t>high-res hero image</a:t>
            </a:r>
          </a:p>
        </p:txBody>
      </p:sp>
      <p:sp>
        <p:nvSpPr>
          <p:cNvPr id="15" name="Title 8"/>
          <p:cNvSpPr>
            <a:spLocks noGrp="1"/>
          </p:cNvSpPr>
          <p:nvPr>
            <p:ph type="title"/>
          </p:nvPr>
        </p:nvSpPr>
        <p:spPr>
          <a:xfrm>
            <a:off x="455347" y="1866904"/>
            <a:ext cx="7053943" cy="1740423"/>
          </a:xfrm>
          <a:prstGeom prst="rect">
            <a:avLst/>
          </a:prstGeom>
        </p:spPr>
        <p:txBody>
          <a:bodyPr>
            <a:normAutofit/>
          </a:bodyPr>
          <a:lstStyle>
            <a:lvl1pPr algn="l">
              <a:lnSpc>
                <a:spcPct val="100000"/>
              </a:lnSpc>
              <a:defRPr sz="4050" b="1" i="0" baseline="0">
                <a:solidFill>
                  <a:srgbClr val="0176BB"/>
                </a:solidFill>
                <a:latin typeface="+mn-lt"/>
                <a:ea typeface="Arial MT Black" panose="01010101010101010101" pitchFamily="2" charset="0"/>
                <a:cs typeface="Arial MT Black" panose="01010101010101010101" pitchFamily="2" charset="0"/>
              </a:defRPr>
            </a:lvl1pPr>
          </a:lstStyle>
          <a:p>
            <a:r>
              <a:rPr lang="en-US"/>
              <a:t>Click to edit Master title style</a:t>
            </a:r>
            <a:endParaRPr lang="en-US"/>
          </a:p>
        </p:txBody>
      </p:sp>
      <p:pic>
        <p:nvPicPr>
          <p:cNvPr id="9" name="Picture 8">
            <a:extLst>
              <a:ext uri="{FF2B5EF4-FFF2-40B4-BE49-F238E27FC236}">
                <a16:creationId xmlns:a16="http://schemas.microsoft.com/office/drawing/2014/main" id="{F8E2526D-B7AD-4A47-A854-EA33B83B3555}"/>
              </a:ext>
            </a:extLst>
          </p:cNvPr>
          <p:cNvPicPr>
            <a:picLocks noChangeAspect="1"/>
          </p:cNvPicPr>
          <p:nvPr/>
        </p:nvPicPr>
        <p:blipFill>
          <a:blip r:embed="rId1"/>
          <a:stretch>
            <a:fillRect/>
          </a:stretch>
        </p:blipFill>
        <p:spPr>
          <a:xfrm>
            <a:off x="8026401" y="4915138"/>
            <a:ext cx="3654252" cy="1257063"/>
          </a:xfrm>
          <a:prstGeom prst="rect">
            <a:avLst/>
          </a:prstGeom>
        </p:spPr>
      </p:pic>
    </p:spTree>
    <p:extLst>
      <p:ext uri="{BB962C8B-B14F-4D97-AF65-F5344CB8AC3E}">
        <p14:creationId val="469905954"/>
      </p:ext>
    </p:extLst>
  </p:cSld>
  <p:clrMapOvr>
    <a:masterClrMapping/>
  </p:clrMapOvr>
  <p:transition spd="slow">
    <p:wipe/>
  </p:transition>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cSld name="1_Title and Content">
    <p:spTree>
      <p:nvGrpSpPr>
        <p:cNvPr id="1" name=""/>
        <p:cNvGrpSpPr/>
        <p:nvPr/>
      </p:nvGrpSpPr>
      <p:grpSpPr>
        <a:xfrm>
          <a:off x="0" y="0"/>
          <a:ext cx="0" cy="0"/>
        </a:xfrm>
        <a:effectLst/>
      </p:grpSpPr>
      <p:sp>
        <p:nvSpPr>
          <p:cNvPr id="2" name="Title 1"/>
          <p:cNvSpPr>
            <a:spLocks noGrp="1"/>
          </p:cNvSpPr>
          <p:nvPr>
            <p:ph type="title"/>
          </p:nvPr>
        </p:nvSpPr>
        <p:spPr>
          <a:effectLst/>
        </p:spPr>
        <p:txBody>
          <a:bodyPr/>
          <a:lstStyle/>
          <a:p>
            <a:r>
              <a:rPr lang="en-US">
                <a:effectLst/>
              </a:rPr>
              <a:t>Click to edit Master title style</a:t>
            </a:r>
            <a:endParaRPr lang="en-US">
              <a:effectLst/>
            </a:endParaRPr>
          </a:p>
        </p:txBody>
      </p:sp>
      <p:sp>
        <p:nvSpPr>
          <p:cNvPr id="3" name="Content Placeholder 2"/>
          <p:cNvSpPr>
            <a:spLocks noGrp="1"/>
          </p:cNvSpPr>
          <p:nvPr>
            <p:ph idx="1"/>
          </p:nvPr>
        </p:nvSpPr>
        <p:spPr>
          <a:effectLst/>
        </p:spPr>
        <p:txBody>
          <a:bodyPr/>
          <a:lstStyle/>
          <a:p>
            <a:pPr lvl="0"/>
            <a:r>
              <a:rPr lang="en-US">
                <a:effectLst/>
              </a:rPr>
              <a:t>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Tree>
    <p:extLst>
      <p:ext uri="{BB962C8B-B14F-4D97-AF65-F5344CB8AC3E}">
        <p14:creationId val="2386543962"/>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3_end slide - option 1">
    <p:spTree>
      <p:nvGrpSpPr>
        <p:cNvPr id="1" name=""/>
        <p:cNvGrpSpPr/>
        <p:nvPr/>
      </p:nvGrpSpPr>
      <p:grpSpPr>
        <a:xfrm>
          <a:off x="0" y="0"/>
          <a:ext cx="0" cy="0"/>
        </a:xfrm>
      </p:grpSpPr>
      <p:cxnSp>
        <p:nvCxnSpPr>
          <p:cNvPr id="6" name="Straight Connector 5"/>
          <p:cNvCxnSpPr/>
          <p:nvPr userDrawn="1"/>
        </p:nvCxnSpPr>
        <p:spPr>
          <a:xfrm flipH="1">
            <a:off x="6023083" y="1589498"/>
            <a:ext cx="0" cy="3708509"/>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5" name="Picture 4">
            <a:extLst>
              <a:ext uri="{FF2B5EF4-FFF2-40B4-BE49-F238E27FC236}">
                <a16:creationId xmlns:a16="http://schemas.microsoft.com/office/drawing/2014/main" id="{F8E2526D-B7AD-4A47-A854-EA33B83B3555}"/>
              </a:ext>
            </a:extLst>
          </p:cNvPr>
          <p:cNvPicPr>
            <a:picLocks noChangeAspect="1"/>
          </p:cNvPicPr>
          <p:nvPr userDrawn="1"/>
        </p:nvPicPr>
        <p:blipFill>
          <a:blip r:embed="rId1"/>
          <a:stretch>
            <a:fillRect/>
          </a:stretch>
        </p:blipFill>
        <p:spPr>
          <a:xfrm>
            <a:off x="6990738" y="2514106"/>
            <a:ext cx="4321340" cy="1982055"/>
          </a:xfrm>
          <a:prstGeom prst="rect">
            <a:avLst/>
          </a:prstGeom>
        </p:spPr>
      </p:pic>
      <p:sp>
        <p:nvSpPr>
          <p:cNvPr id="7" name="Title 8">
            <a:extLst>
              <a:ext uri="{FF2B5EF4-FFF2-40B4-BE49-F238E27FC236}">
                <a16:creationId xmlns:a16="http://schemas.microsoft.com/office/drawing/2014/main" id="{721BF087-A112-4635-A60F-E7ABDD218E1B}"/>
              </a:ext>
            </a:extLst>
          </p:cNvPr>
          <p:cNvSpPr>
            <a:spLocks noGrp="1"/>
          </p:cNvSpPr>
          <p:nvPr>
            <p:ph type="title"/>
          </p:nvPr>
        </p:nvSpPr>
        <p:spPr>
          <a:xfrm>
            <a:off x="1012658" y="1589498"/>
            <a:ext cx="3866908" cy="3708509"/>
          </a:xfrm>
          <a:prstGeom prst="rect">
            <a:avLst/>
          </a:prstGeom>
        </p:spPr>
        <p:txBody>
          <a:bodyPr>
            <a:normAutofit/>
          </a:bodyPr>
          <a:lstStyle>
            <a:lvl1pPr algn="ctr">
              <a:lnSpc>
                <a:spcPct val="100000"/>
              </a:lnSpc>
              <a:defRPr sz="4000" b="1" i="0" baseline="0">
                <a:solidFill>
                  <a:srgbClr val="7FBC42"/>
                </a:solidFill>
                <a:latin typeface="+mn-lt"/>
                <a:ea typeface="Arial Black" panose="020b0a04020102020204" pitchFamily="34" charset="0"/>
                <a:cs typeface="Arial Black" panose="020b0a04020102020204" pitchFamily="34" charset="0"/>
              </a:defRPr>
            </a:lvl1pPr>
          </a:lstStyle>
          <a:p>
            <a:endParaRPr lang="en-US"/>
          </a:p>
        </p:txBody>
      </p:sp>
    </p:spTree>
    <p:extLst>
      <p:ext uri="{BB962C8B-B14F-4D97-AF65-F5344CB8AC3E}">
        <p14:creationId val="443524029"/>
      </p:ext>
    </p:extLst>
  </p:cSld>
  <p:clrMapOvr>
    <a:masterClrMapping/>
  </p:clrMapOvr>
  <p:transition spd="slow">
    <p:wipe/>
  </p:transition>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full width graphic/bottom text">
    <p:spTree>
      <p:nvGrpSpPr>
        <p:cNvPr id="1" name=""/>
        <p:cNvGrpSpPr/>
        <p:nvPr/>
      </p:nvGrpSpPr>
      <p:grpSpPr>
        <a:xfrm>
          <a:off x="0" y="0"/>
          <a:ext cx="0" cy="0"/>
        </a:xfrm>
      </p:grpSpPr>
      <p:sp>
        <p:nvSpPr>
          <p:cNvPr id="4" name="Picture Placeholder 3"/>
          <p:cNvSpPr>
            <a:spLocks noGrp="1"/>
          </p:cNvSpPr>
          <p:nvPr>
            <p:ph type="pic" sz="quarter" idx="21" hasCustomPrompt="1"/>
          </p:nvPr>
        </p:nvSpPr>
        <p:spPr>
          <a:xfrm>
            <a:off x="0" y="0"/>
            <a:ext cx="12192000" cy="4000500"/>
          </a:xfrm>
          <a:solidFill>
            <a:schemeClr val="accent4">
              <a:lumMod val="20000"/>
              <a:lumOff val="80000"/>
            </a:schemeClr>
          </a:solidFill>
        </p:spPr>
        <p:txBody>
          <a:bodyPr/>
          <a:lstStyle>
            <a:lvl1pPr marL="0" marR="0" indent="0" algn="l" defTabSz="457200" rtl="0" eaLnBrk="1" fontAlgn="auto" latinLnBrk="0" hangingPunct="1">
              <a:lnSpc>
                <a:spcPts val="2400"/>
              </a:lnSpc>
              <a:spcBef>
                <a:spcPct val="0"/>
              </a:spcBef>
              <a:spcAft>
                <a:spcPct val="0"/>
              </a:spcAft>
              <a:buClrTx/>
              <a:buSzTx/>
              <a:buFont typeface="Arial"/>
              <a:buNone/>
              <a:defRPr/>
            </a:lvl1pPr>
          </a:lstStyle>
          <a:p>
            <a:pPr marL="0" marR="0" lvl="0" indent="0" algn="l" defTabSz="457200" rtl="0" eaLnBrk="1" fontAlgn="auto" latinLnBrk="0" hangingPunct="1">
              <a:lnSpc>
                <a:spcPts val="2400"/>
              </a:lnSpc>
              <a:spcBef>
                <a:spcPct val="0"/>
              </a:spcBef>
              <a:spcAft>
                <a:spcPct val="0"/>
              </a:spcAft>
              <a:buClrTx/>
              <a:buSzTx/>
              <a:buFont typeface="Arial"/>
              <a:buNone/>
              <a:defRPr/>
            </a:pPr>
            <a:r>
              <a:rPr lang="en-US"/>
              <a:t>high-res image, chart or graph</a:t>
            </a:r>
          </a:p>
        </p:txBody>
      </p:sp>
      <p:sp>
        <p:nvSpPr>
          <p:cNvPr id="10" name="Title 8"/>
          <p:cNvSpPr>
            <a:spLocks noGrp="1"/>
          </p:cNvSpPr>
          <p:nvPr>
            <p:ph type="title"/>
          </p:nvPr>
        </p:nvSpPr>
        <p:spPr>
          <a:xfrm>
            <a:off x="438150" y="4528385"/>
            <a:ext cx="11287126" cy="721891"/>
          </a:xfrm>
          <a:prstGeom prst="rect">
            <a:avLst/>
          </a:prstGeom>
          <a:solidFill>
            <a:schemeClr val="accent4">
              <a:lumMod val="40000"/>
              <a:lumOff val="60000"/>
            </a:schemeClr>
          </a:solidFill>
        </p:spPr>
        <p:txBody>
          <a:bodyPr tIns="91440" bIns="91440">
            <a:noAutofit/>
          </a:bodyPr>
          <a:lstStyle>
            <a:lvl1pPr algn="l">
              <a:lnSpc>
                <a:spcPct val="100000"/>
              </a:lnSpc>
              <a:defRPr sz="4000" b="1" i="0" baseline="0">
                <a:solidFill>
                  <a:srgbClr val="588AB6"/>
                </a:solidFill>
                <a:latin typeface="Arial" panose="020b0604020202020204" pitchFamily="34" charset="0"/>
                <a:ea typeface="Arial" panose="020b0604020202020204" pitchFamily="34" charset="0"/>
                <a:cs typeface="Arial" panose="020b0604020202020204" pitchFamily="34" charset="0"/>
              </a:defRPr>
            </a:lvl1pPr>
          </a:lstStyle>
          <a:p>
            <a:r>
              <a:rPr lang="en-US"/>
              <a:t>Click to edit Master title style</a:t>
            </a:r>
          </a:p>
        </p:txBody>
      </p:sp>
      <p:sp>
        <p:nvSpPr>
          <p:cNvPr id="12" name="Text Placeholder 3"/>
          <p:cNvSpPr>
            <a:spLocks noGrp="1"/>
          </p:cNvSpPr>
          <p:nvPr>
            <p:ph type="body" sz="quarter" idx="32" hasCustomPrompt="1"/>
          </p:nvPr>
        </p:nvSpPr>
        <p:spPr>
          <a:xfrm>
            <a:off x="438150" y="5467351"/>
            <a:ext cx="11287126" cy="914399"/>
          </a:xfrm>
        </p:spPr>
        <p:txBody>
          <a:bodyPr/>
          <a:lstStyle>
            <a:lvl1pPr>
              <a:defRPr/>
            </a:lvl1pPr>
          </a:lstStyle>
          <a:p>
            <a:pPr lvl="0"/>
            <a:r>
              <a:rPr lang="en-US"/>
              <a:t>Click to edit text</a:t>
            </a:r>
          </a:p>
        </p:txBody>
      </p:sp>
      <p:cxnSp>
        <p:nvCxnSpPr>
          <p:cNvPr id="7" name="Straight Connector 6"/>
          <p:cNvCxnSpPr/>
          <p:nvPr userDrawn="1"/>
        </p:nvCxnSpPr>
        <p:spPr>
          <a:xfrm flipH="1">
            <a:off x="0" y="4038600"/>
            <a:ext cx="12192000" cy="0"/>
          </a:xfrm>
          <a:prstGeom prst="line">
            <a:avLst/>
          </a:prstGeom>
          <a:ln w="635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val="549757330"/>
      </p:ext>
    </p:extLst>
  </p:cSld>
  <p:clrMapOvr>
    <a:masterClrMapping/>
  </p:clrMapOvr>
  <p:transition/>
  <p:timing/>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2_Title and Text">
    <p:spTree>
      <p:nvGrpSpPr>
        <p:cNvPr id="1" name=""/>
        <p:cNvGrpSpPr/>
        <p:nvPr/>
      </p:nvGrpSpPr>
      <p:grpSpPr>
        <a:xfrm>
          <a:off x="0" y="0"/>
          <a:ext cx="0" cy="0"/>
        </a:xfrm>
      </p:grpSpPr>
      <p:cxnSp>
        <p:nvCxnSpPr>
          <p:cNvPr id="7" name="Straight Connector 6">
            <a:extLst>
              <a:ext uri="{FF2B5EF4-FFF2-40B4-BE49-F238E27FC236}">
                <a16:creationId xmlns:a16="http://schemas.microsoft.com/office/drawing/2014/main" id="{1624D10D-86CA-44A0-BB58-95DE3B5E990C}"/>
              </a:ext>
            </a:extLst>
          </p:cNvPr>
          <p:cNvCxnSpPr/>
          <p:nvPr/>
        </p:nvCxnSpPr>
        <p:spPr>
          <a:xfrm>
            <a:off x="555457" y="1433513"/>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4" name="Picture 13">
            <a:extLst>
              <a:ext uri="{FF2B5EF4-FFF2-40B4-BE49-F238E27FC236}">
                <a16:creationId xmlns:a16="http://schemas.microsoft.com/office/drawing/2014/main" id="{1DA22476-964A-4C02-B7FE-BD0A90FC049B}"/>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792042" y="474150"/>
            <a:ext cx="1885608" cy="864865"/>
          </a:xfrm>
          <a:prstGeom prst="rect">
            <a:avLst/>
          </a:prstGeom>
        </p:spPr>
      </p:pic>
      <p:sp>
        <p:nvSpPr>
          <p:cNvPr id="17" name="Slide Number Placeholder 4">
            <a:extLst>
              <a:ext uri="{FF2B5EF4-FFF2-40B4-BE49-F238E27FC236}">
                <a16:creationId xmlns:a16="http://schemas.microsoft.com/office/drawing/2014/main" id="{2F9EF938-BC8D-45CC-BB64-3E9368A2051D}"/>
              </a:ext>
            </a:extLst>
          </p:cNvPr>
          <p:cNvSpPr txBox="1"/>
          <p:nvPr/>
        </p:nvSpPr>
        <p:spPr>
          <a:xfrm>
            <a:off x="8610600" y="6356350"/>
            <a:ext cx="2743200" cy="365125"/>
          </a:xfrm>
          <a:prstGeom prst="rect">
            <a:avLst/>
          </a:prstGeom>
        </p:spPr>
        <p:txBody>
          <a:bodyPr vert="horz" lIns="91440" tIns="45720" rIns="91440" bIns="45720" rtlCol="0" anchor="ctr"/>
          <a:lstStyle>
            <a:defPPr>
              <a:defRPr lang="en-US"/>
            </a:defPPr>
            <a:lvl1pPr marL="0" algn="r" defTabSz="725714" rtl="0" eaLnBrk="1" latinLnBrk="0" hangingPunct="1">
              <a:defRPr sz="1300" b="1" i="0" kern="120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725714" algn="l" defTabSz="725714" rtl="0" eaLnBrk="1" latinLnBrk="0" hangingPunct="1">
              <a:defRPr sz="2857" kern="1200">
                <a:solidFill>
                  <a:schemeClr val="tx1"/>
                </a:solidFill>
                <a:latin typeface="+mn-lt"/>
                <a:ea typeface="+mn-ea"/>
                <a:cs typeface="+mn-cs"/>
              </a:defRPr>
            </a:lvl2pPr>
            <a:lvl3pPr marL="1451427" algn="l" defTabSz="725714" rtl="0" eaLnBrk="1" latinLnBrk="0" hangingPunct="1">
              <a:defRPr sz="2857" kern="1200">
                <a:solidFill>
                  <a:schemeClr val="tx1"/>
                </a:solidFill>
                <a:latin typeface="+mn-lt"/>
                <a:ea typeface="+mn-ea"/>
                <a:cs typeface="+mn-cs"/>
              </a:defRPr>
            </a:lvl3pPr>
            <a:lvl4pPr marL="2177141" algn="l" defTabSz="725714" rtl="0" eaLnBrk="1" latinLnBrk="0" hangingPunct="1">
              <a:defRPr sz="2857" kern="1200">
                <a:solidFill>
                  <a:schemeClr val="tx1"/>
                </a:solidFill>
                <a:latin typeface="+mn-lt"/>
                <a:ea typeface="+mn-ea"/>
                <a:cs typeface="+mn-cs"/>
              </a:defRPr>
            </a:lvl4pPr>
            <a:lvl5pPr marL="2902854" algn="l" defTabSz="725714" rtl="0" eaLnBrk="1" latinLnBrk="0" hangingPunct="1">
              <a:defRPr sz="2857" kern="1200">
                <a:solidFill>
                  <a:schemeClr val="tx1"/>
                </a:solidFill>
                <a:latin typeface="+mn-lt"/>
                <a:ea typeface="+mn-ea"/>
                <a:cs typeface="+mn-cs"/>
              </a:defRPr>
            </a:lvl5pPr>
            <a:lvl6pPr marL="3628568" algn="l" defTabSz="725714" rtl="0" eaLnBrk="1" latinLnBrk="0" hangingPunct="1">
              <a:defRPr sz="2857" kern="1200">
                <a:solidFill>
                  <a:schemeClr val="tx1"/>
                </a:solidFill>
                <a:latin typeface="+mn-lt"/>
                <a:ea typeface="+mn-ea"/>
                <a:cs typeface="+mn-cs"/>
              </a:defRPr>
            </a:lvl6pPr>
            <a:lvl7pPr marL="4354281" algn="l" defTabSz="725714" rtl="0" eaLnBrk="1" latinLnBrk="0" hangingPunct="1">
              <a:defRPr sz="2857" kern="1200">
                <a:solidFill>
                  <a:schemeClr val="tx1"/>
                </a:solidFill>
                <a:latin typeface="+mn-lt"/>
                <a:ea typeface="+mn-ea"/>
                <a:cs typeface="+mn-cs"/>
              </a:defRPr>
            </a:lvl7pPr>
            <a:lvl8pPr marL="5079995" algn="l" defTabSz="725714" rtl="0" eaLnBrk="1" latinLnBrk="0" hangingPunct="1">
              <a:defRPr sz="2857" kern="1200">
                <a:solidFill>
                  <a:schemeClr val="tx1"/>
                </a:solidFill>
                <a:latin typeface="+mn-lt"/>
                <a:ea typeface="+mn-ea"/>
                <a:cs typeface="+mn-cs"/>
              </a:defRPr>
            </a:lvl8pPr>
            <a:lvl9pPr marL="5805708" algn="l" defTabSz="725714" rtl="0" eaLnBrk="1" latinLnBrk="0" hangingPunct="1">
              <a:defRPr sz="2857" kern="1200">
                <a:solidFill>
                  <a:schemeClr val="tx1"/>
                </a:solidFill>
                <a:latin typeface="+mn-lt"/>
                <a:ea typeface="+mn-ea"/>
                <a:cs typeface="+mn-cs"/>
              </a:defRPr>
            </a:lvl9pPr>
          </a:lstStyle>
          <a:p>
            <a:fld id="{D74EEBE0-90DA-9449-945D-BE812F6254A8}" type="slidenum">
              <a:rPr lang="en-US" smtClean="0">
                <a:solidFill>
                  <a:srgbClr val="0176BB"/>
                </a:solidFill>
                <a:latin typeface="+mj-lt"/>
              </a:rPr>
              <a:t>‹#›</a:t>
            </a:fld>
            <a:endParaRPr lang="en-US">
              <a:solidFill>
                <a:srgbClr val="0176BB"/>
              </a:solidFill>
              <a:latin typeface="+mj-lt"/>
            </a:endParaRPr>
          </a:p>
        </p:txBody>
      </p:sp>
      <p:sp>
        <p:nvSpPr>
          <p:cNvPr id="20" name="Text Placeholder 5">
            <a:extLst>
              <a:ext uri="{FF2B5EF4-FFF2-40B4-BE49-F238E27FC236}">
                <a16:creationId xmlns:a16="http://schemas.microsoft.com/office/drawing/2014/main" id="{988DD149-9FB4-4850-A978-55764A5D1E58}"/>
              </a:ext>
            </a:extLst>
          </p:cNvPr>
          <p:cNvSpPr>
            <a:spLocks noGrp="1"/>
          </p:cNvSpPr>
          <p:nvPr>
            <p:ph type="body" sz="quarter" idx="18" hasCustomPrompt="1"/>
          </p:nvPr>
        </p:nvSpPr>
        <p:spPr>
          <a:xfrm>
            <a:off x="555457" y="608856"/>
            <a:ext cx="8439150" cy="595451"/>
          </a:xfrm>
        </p:spPr>
        <p:txBody>
          <a:bodyPr>
            <a:noAutofit/>
          </a:bodyPr>
          <a:lstStyle>
            <a:lvl1pPr marL="0" indent="0">
              <a:buNone/>
              <a:defRPr sz="3600" b="1">
                <a:solidFill>
                  <a:srgbClr val="0176BB"/>
                </a:solidFill>
                <a:latin typeface="+mn-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a:t>Click to Edit</a:t>
            </a:r>
            <a:endParaRPr lang="en-US"/>
          </a:p>
        </p:txBody>
      </p:sp>
      <p:sp>
        <p:nvSpPr>
          <p:cNvPr id="3" name="Content Placeholder 2">
            <a:extLst>
              <a:ext uri="{FF2B5EF4-FFF2-40B4-BE49-F238E27FC236}">
                <a16:creationId xmlns:a16="http://schemas.microsoft.com/office/drawing/2014/main" id="{0963A3A9-ADC0-4624-A34D-2AF0BFFC5256}"/>
              </a:ext>
            </a:extLst>
          </p:cNvPr>
          <p:cNvSpPr>
            <a:spLocks noGrp="1"/>
          </p:cNvSpPr>
          <p:nvPr>
            <p:ph sz="quarter" idx="19"/>
          </p:nvPr>
        </p:nvSpPr>
        <p:spPr>
          <a:xfrm>
            <a:off x="555625" y="1655763"/>
            <a:ext cx="5540375" cy="45926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2EC586DA-43FB-4434-B60E-21B71FDB6317}"/>
              </a:ext>
            </a:extLst>
          </p:cNvPr>
          <p:cNvSpPr>
            <a:spLocks noGrp="1"/>
          </p:cNvSpPr>
          <p:nvPr>
            <p:ph sz="quarter" idx="20"/>
          </p:nvPr>
        </p:nvSpPr>
        <p:spPr>
          <a:xfrm>
            <a:off x="6116553" y="1655762"/>
            <a:ext cx="5540375" cy="45926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val="553150755"/>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_Title and Text">
    <p:spTree>
      <p:nvGrpSpPr>
        <p:cNvPr id="1" name=""/>
        <p:cNvGrpSpPr/>
        <p:nvPr/>
      </p:nvGrpSpPr>
      <p:grpSpPr>
        <a:xfrm>
          <a:off x="0" y="0"/>
          <a:ext cx="0" cy="0"/>
        </a:xfrm>
      </p:grpSpPr>
      <p:cxnSp>
        <p:nvCxnSpPr>
          <p:cNvPr id="7" name="Straight Connector 6">
            <a:extLst>
              <a:ext uri="{FF2B5EF4-FFF2-40B4-BE49-F238E27FC236}">
                <a16:creationId xmlns:a16="http://schemas.microsoft.com/office/drawing/2014/main" id="{1624D10D-86CA-44A0-BB58-95DE3B5E990C}"/>
              </a:ext>
            </a:extLst>
          </p:cNvPr>
          <p:cNvCxnSpPr/>
          <p:nvPr/>
        </p:nvCxnSpPr>
        <p:spPr>
          <a:xfrm>
            <a:off x="555457" y="1433513"/>
            <a:ext cx="11122193" cy="0"/>
          </a:xfrm>
          <a:prstGeom prst="line">
            <a:avLst/>
          </a:prstGeom>
          <a:ln w="222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4" name="Picture 13">
            <a:extLst>
              <a:ext uri="{FF2B5EF4-FFF2-40B4-BE49-F238E27FC236}">
                <a16:creationId xmlns:a16="http://schemas.microsoft.com/office/drawing/2014/main" id="{1DA22476-964A-4C02-B7FE-BD0A90FC049B}"/>
              </a:ext>
            </a:extLst>
          </p:cNvPr>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792042" y="474150"/>
            <a:ext cx="1885608" cy="864865"/>
          </a:xfrm>
          <a:prstGeom prst="rect">
            <a:avLst/>
          </a:prstGeom>
        </p:spPr>
      </p:pic>
      <p:sp>
        <p:nvSpPr>
          <p:cNvPr id="17" name="Slide Number Placeholder 4">
            <a:extLst>
              <a:ext uri="{FF2B5EF4-FFF2-40B4-BE49-F238E27FC236}">
                <a16:creationId xmlns:a16="http://schemas.microsoft.com/office/drawing/2014/main" id="{2F9EF938-BC8D-45CC-BB64-3E9368A2051D}"/>
              </a:ext>
            </a:extLst>
          </p:cNvPr>
          <p:cNvSpPr txBox="1"/>
          <p:nvPr/>
        </p:nvSpPr>
        <p:spPr>
          <a:xfrm>
            <a:off x="8610600" y="6356350"/>
            <a:ext cx="2743200" cy="365125"/>
          </a:xfrm>
          <a:prstGeom prst="rect">
            <a:avLst/>
          </a:prstGeom>
        </p:spPr>
        <p:txBody>
          <a:bodyPr vert="horz" lIns="91440" tIns="45720" rIns="91440" bIns="45720" rtlCol="0" anchor="ctr"/>
          <a:lstStyle>
            <a:defPPr>
              <a:defRPr lang="en-US"/>
            </a:defPPr>
            <a:lvl1pPr marL="0" algn="r" defTabSz="725714" rtl="0" eaLnBrk="1" latinLnBrk="0" hangingPunct="1">
              <a:defRPr sz="1300" b="1" i="0" kern="1200">
                <a:solidFill>
                  <a:srgbClr val="588AB6"/>
                </a:solidFill>
                <a:latin typeface="Arial" panose="020b0604020202020204" pitchFamily="34" charset="0"/>
                <a:ea typeface="Arial" panose="020b0604020202020204" pitchFamily="34" charset="0"/>
                <a:cs typeface="Arial" panose="020b0604020202020204" pitchFamily="34" charset="0"/>
              </a:defRPr>
            </a:lvl1pPr>
            <a:lvl2pPr marL="725714" algn="l" defTabSz="725714" rtl="0" eaLnBrk="1" latinLnBrk="0" hangingPunct="1">
              <a:defRPr sz="2857" kern="1200">
                <a:solidFill>
                  <a:schemeClr val="tx1"/>
                </a:solidFill>
                <a:latin typeface="+mn-lt"/>
                <a:ea typeface="+mn-ea"/>
                <a:cs typeface="+mn-cs"/>
              </a:defRPr>
            </a:lvl2pPr>
            <a:lvl3pPr marL="1451427" algn="l" defTabSz="725714" rtl="0" eaLnBrk="1" latinLnBrk="0" hangingPunct="1">
              <a:defRPr sz="2857" kern="1200">
                <a:solidFill>
                  <a:schemeClr val="tx1"/>
                </a:solidFill>
                <a:latin typeface="+mn-lt"/>
                <a:ea typeface="+mn-ea"/>
                <a:cs typeface="+mn-cs"/>
              </a:defRPr>
            </a:lvl3pPr>
            <a:lvl4pPr marL="2177141" algn="l" defTabSz="725714" rtl="0" eaLnBrk="1" latinLnBrk="0" hangingPunct="1">
              <a:defRPr sz="2857" kern="1200">
                <a:solidFill>
                  <a:schemeClr val="tx1"/>
                </a:solidFill>
                <a:latin typeface="+mn-lt"/>
                <a:ea typeface="+mn-ea"/>
                <a:cs typeface="+mn-cs"/>
              </a:defRPr>
            </a:lvl4pPr>
            <a:lvl5pPr marL="2902854" algn="l" defTabSz="725714" rtl="0" eaLnBrk="1" latinLnBrk="0" hangingPunct="1">
              <a:defRPr sz="2857" kern="1200">
                <a:solidFill>
                  <a:schemeClr val="tx1"/>
                </a:solidFill>
                <a:latin typeface="+mn-lt"/>
                <a:ea typeface="+mn-ea"/>
                <a:cs typeface="+mn-cs"/>
              </a:defRPr>
            </a:lvl5pPr>
            <a:lvl6pPr marL="3628568" algn="l" defTabSz="725714" rtl="0" eaLnBrk="1" latinLnBrk="0" hangingPunct="1">
              <a:defRPr sz="2857" kern="1200">
                <a:solidFill>
                  <a:schemeClr val="tx1"/>
                </a:solidFill>
                <a:latin typeface="+mn-lt"/>
                <a:ea typeface="+mn-ea"/>
                <a:cs typeface="+mn-cs"/>
              </a:defRPr>
            </a:lvl6pPr>
            <a:lvl7pPr marL="4354281" algn="l" defTabSz="725714" rtl="0" eaLnBrk="1" latinLnBrk="0" hangingPunct="1">
              <a:defRPr sz="2857" kern="1200">
                <a:solidFill>
                  <a:schemeClr val="tx1"/>
                </a:solidFill>
                <a:latin typeface="+mn-lt"/>
                <a:ea typeface="+mn-ea"/>
                <a:cs typeface="+mn-cs"/>
              </a:defRPr>
            </a:lvl7pPr>
            <a:lvl8pPr marL="5079995" algn="l" defTabSz="725714" rtl="0" eaLnBrk="1" latinLnBrk="0" hangingPunct="1">
              <a:defRPr sz="2857" kern="1200">
                <a:solidFill>
                  <a:schemeClr val="tx1"/>
                </a:solidFill>
                <a:latin typeface="+mn-lt"/>
                <a:ea typeface="+mn-ea"/>
                <a:cs typeface="+mn-cs"/>
              </a:defRPr>
            </a:lvl8pPr>
            <a:lvl9pPr marL="5805708" algn="l" defTabSz="725714" rtl="0" eaLnBrk="1" latinLnBrk="0" hangingPunct="1">
              <a:defRPr sz="2857" kern="1200">
                <a:solidFill>
                  <a:schemeClr val="tx1"/>
                </a:solidFill>
                <a:latin typeface="+mn-lt"/>
                <a:ea typeface="+mn-ea"/>
                <a:cs typeface="+mn-cs"/>
              </a:defRPr>
            </a:lvl9pPr>
          </a:lstStyle>
          <a:p>
            <a:fld id="{D74EEBE0-90DA-9449-945D-BE812F6254A8}" type="slidenum">
              <a:rPr lang="en-US" smtClean="0">
                <a:solidFill>
                  <a:srgbClr val="0176BB"/>
                </a:solidFill>
                <a:latin typeface="+mj-lt"/>
              </a:rPr>
              <a:t>‹#›</a:t>
            </a:fld>
            <a:endParaRPr lang="en-US">
              <a:solidFill>
                <a:srgbClr val="0176BB"/>
              </a:solidFill>
              <a:latin typeface="+mj-lt"/>
            </a:endParaRPr>
          </a:p>
        </p:txBody>
      </p:sp>
      <p:sp>
        <p:nvSpPr>
          <p:cNvPr id="20" name="Text Placeholder 5">
            <a:extLst>
              <a:ext uri="{FF2B5EF4-FFF2-40B4-BE49-F238E27FC236}">
                <a16:creationId xmlns:a16="http://schemas.microsoft.com/office/drawing/2014/main" id="{988DD149-9FB4-4850-A978-55764A5D1E58}"/>
              </a:ext>
            </a:extLst>
          </p:cNvPr>
          <p:cNvSpPr>
            <a:spLocks noGrp="1"/>
          </p:cNvSpPr>
          <p:nvPr>
            <p:ph type="body" sz="quarter" idx="18" hasCustomPrompt="1"/>
          </p:nvPr>
        </p:nvSpPr>
        <p:spPr>
          <a:xfrm>
            <a:off x="555457" y="608856"/>
            <a:ext cx="8439150" cy="595451"/>
          </a:xfrm>
        </p:spPr>
        <p:txBody>
          <a:bodyPr>
            <a:noAutofit/>
          </a:bodyPr>
          <a:lstStyle>
            <a:lvl1pPr marL="0" indent="0">
              <a:buNone/>
              <a:defRPr sz="3600" b="1">
                <a:solidFill>
                  <a:srgbClr val="0176BB"/>
                </a:solidFill>
                <a:latin typeface="+mn-lt"/>
              </a:defRPr>
            </a:lvl1pPr>
            <a:lvl2pPr>
              <a:defRPr sz="3600" b="1">
                <a:solidFill>
                  <a:srgbClr val="0176BB"/>
                </a:solidFill>
                <a:latin typeface="+mn-lt"/>
              </a:defRPr>
            </a:lvl2pPr>
            <a:lvl3pPr>
              <a:defRPr sz="3600" b="1">
                <a:solidFill>
                  <a:srgbClr val="0176BB"/>
                </a:solidFill>
                <a:latin typeface="+mn-lt"/>
              </a:defRPr>
            </a:lvl3pPr>
            <a:lvl4pPr>
              <a:defRPr sz="3600" b="1">
                <a:solidFill>
                  <a:srgbClr val="0176BB"/>
                </a:solidFill>
                <a:latin typeface="+mn-lt"/>
              </a:defRPr>
            </a:lvl4pPr>
            <a:lvl5pPr>
              <a:defRPr sz="3600" b="1">
                <a:solidFill>
                  <a:srgbClr val="0176BB"/>
                </a:solidFill>
                <a:latin typeface="+mn-lt"/>
              </a:defRPr>
            </a:lvl5pPr>
          </a:lstStyle>
          <a:p>
            <a:pPr lvl="0"/>
            <a:r>
              <a:rPr lang="en-US"/>
              <a:t>Click to Edit</a:t>
            </a:r>
            <a:endParaRPr lang="en-US"/>
          </a:p>
        </p:txBody>
      </p:sp>
      <p:sp>
        <p:nvSpPr>
          <p:cNvPr id="3" name="Content Placeholder 2">
            <a:extLst>
              <a:ext uri="{FF2B5EF4-FFF2-40B4-BE49-F238E27FC236}">
                <a16:creationId xmlns:a16="http://schemas.microsoft.com/office/drawing/2014/main" id="{0963A3A9-ADC0-4624-A34D-2AF0BFFC5256}"/>
              </a:ext>
            </a:extLst>
          </p:cNvPr>
          <p:cNvSpPr>
            <a:spLocks noGrp="1"/>
          </p:cNvSpPr>
          <p:nvPr>
            <p:ph sz="quarter" idx="19"/>
          </p:nvPr>
        </p:nvSpPr>
        <p:spPr>
          <a:xfrm>
            <a:off x="555625" y="1655763"/>
            <a:ext cx="10615613" cy="45926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val="3364848841"/>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slideLayout" Target="../slideLayouts/slideLayout14.xml" /><Relationship Id="rId15" Type="http://schemas.openxmlformats.org/officeDocument/2006/relationships/slideLayout" Target="../slideLayouts/slideLayout15.xml" /><Relationship Id="rId16" Type="http://schemas.openxmlformats.org/officeDocument/2006/relationships/slideLayout" Target="../slideLayouts/slideLayout16.xml" /><Relationship Id="rId17" Type="http://schemas.openxmlformats.org/officeDocument/2006/relationships/slideLayout" Target="../slideLayouts/slideLayout17.xml" /><Relationship Id="rId18"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sp>
        <p:nvSpPr>
          <p:cNvPr id="7" name="Title Placeholder 1">
            <a:extLst>
              <a:ext uri="{FF2B5EF4-FFF2-40B4-BE49-F238E27FC236}">
                <a16:creationId xmlns:a16="http://schemas.microsoft.com/office/drawing/2014/main" id="{87E75CF3-5350-4A15-9E04-58AF4FAD63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0" lang="en-US" sz="4400" b="0" i="0" u="none" strike="noStrike" kern="1200" cap="none" spc="0" normalizeH="0" baseline="0" noProof="0">
                <a:ln>
                  <a:noFill/>
                </a:ln>
                <a:solidFill>
                  <a:prstClr val="black"/>
                </a:solidFill>
                <a:effectLst/>
                <a:uLnTx/>
                <a:uFillTx/>
                <a:latin typeface="+mj-lt"/>
                <a:ea typeface="+mj-ea"/>
                <a:cs typeface="+mj-cs"/>
              </a:rPr>
              <a:t>Click to edit Master title style</a:t>
            </a:r>
            <a:endParaRPr lang="en-US"/>
          </a:p>
        </p:txBody>
      </p:sp>
      <p:sp>
        <p:nvSpPr>
          <p:cNvPr id="8" name="Date Placeholder 3">
            <a:extLst>
              <a:ext uri="{FF2B5EF4-FFF2-40B4-BE49-F238E27FC236}">
                <a16:creationId xmlns:a16="http://schemas.microsoft.com/office/drawing/2014/main" id="{7563009E-EA3D-4470-9D0E-CAD537C74B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1" i="0">
                <a:solidFill>
                  <a:srgbClr val="588AB6"/>
                </a:solidFill>
                <a:latin typeface="+mn-lt"/>
                <a:ea typeface="Arial" panose="020b0604020202020204" pitchFamily="34" charset="0"/>
                <a:cs typeface="Arial" panose="020b0604020202020204" pitchFamily="34" charset="0"/>
              </a:defRPr>
            </a:lvl1pPr>
          </a:lstStyle>
          <a:p>
            <a:fld id="{FE4A2539-91EC-4BEC-B661-34B2032C655E}" type="datetime1">
              <a:rPr lang="en-US" smtClean="0"/>
              <a:t>5/12/2025</a:t>
            </a:fld>
            <a:endParaRPr lang="en-US"/>
          </a:p>
        </p:txBody>
      </p:sp>
      <p:sp>
        <p:nvSpPr>
          <p:cNvPr id="9" name="Slide Number Placeholder 4">
            <a:extLst>
              <a:ext uri="{FF2B5EF4-FFF2-40B4-BE49-F238E27FC236}">
                <a16:creationId xmlns:a16="http://schemas.microsoft.com/office/drawing/2014/main" id="{4F2F9AD8-DC5A-47D2-8188-C3E8DFF379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300" b="1" i="0">
                <a:solidFill>
                  <a:srgbClr val="588AB6"/>
                </a:solidFill>
                <a:latin typeface="+mn-lt"/>
                <a:ea typeface="Arial" panose="020b0604020202020204" pitchFamily="34" charset="0"/>
                <a:cs typeface="Arial" panose="020b0604020202020204" pitchFamily="34" charset="0"/>
              </a:defRPr>
            </a:lvl1pPr>
          </a:lstStyle>
          <a:p>
            <a:fld id="{D74EEBE0-90DA-9449-945D-BE812F6254A8}" type="slidenum">
              <a:rPr lang="en-US" smtClean="0"/>
              <a:t>‹#›</a:t>
            </a:fld>
            <a:endParaRPr lang="en-US"/>
          </a:p>
        </p:txBody>
      </p:sp>
      <p:sp>
        <p:nvSpPr>
          <p:cNvPr id="10" name="Text Placeholder 5">
            <a:extLst>
              <a:ext uri="{FF2B5EF4-FFF2-40B4-BE49-F238E27FC236}">
                <a16:creationId xmlns:a16="http://schemas.microsoft.com/office/drawing/2014/main" id="{F51EEB4A-5A5F-49BC-93DD-3191CFCD27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val="36962540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3" r:id="rId6"/>
    <p:sldLayoutId id="2147483658" r:id="rId7"/>
    <p:sldLayoutId id="2147483661" r:id="rId8"/>
    <p:sldLayoutId id="2147483662" r:id="rId9"/>
    <p:sldLayoutId id="2147483659" r:id="rId10"/>
    <p:sldLayoutId id="2147483660" r:id="rId11"/>
    <p:sldLayoutId id="2147483663" r:id="rId12"/>
    <p:sldLayoutId id="2147483664" r:id="rId13"/>
    <p:sldLayoutId id="2147483665" r:id="rId14"/>
    <p:sldLayoutId id="2147483667" r:id="rId15"/>
    <p:sldLayoutId id="2147483668" r:id="rId16"/>
    <p:sldLayoutId id="2147483669" r:id="rId17"/>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4.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2.xml" /><Relationship Id="rId3" Type="http://schemas.openxmlformats.org/officeDocument/2006/relationships/image" Target="../media/image5.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 Id="rId3" Type="http://schemas.openxmlformats.org/officeDocument/2006/relationships/image" Target="../media/image6.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notesSlide" Target="../notesSlides/notesSlide4.xml" /><Relationship Id="rId3" Type="http://schemas.microsoft.com/office/2007/relationships/diagramDrawing" Target="../diagrams/drawing1.xml" /><Relationship Id="rId4" Type="http://schemas.openxmlformats.org/officeDocument/2006/relationships/diagramData" Target="../diagrams/data1.xml" /><Relationship Id="rId5" Type="http://schemas.openxmlformats.org/officeDocument/2006/relationships/diagramLayout" Target="../diagrams/layout1.xml" /><Relationship Id="rId6" Type="http://schemas.openxmlformats.org/officeDocument/2006/relationships/diagramQuickStyle" Target="../diagrams/quickStyle1.xml" /><Relationship Id="rId7" Type="http://schemas.openxmlformats.org/officeDocument/2006/relationships/diagramColors" Target="../diagrams/colors1.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8.xml" /><Relationship Id="rId3" Type="http://schemas.openxmlformats.org/officeDocument/2006/relationships/image" Target="../media/image7.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0.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1.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4.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 Id="rId3" Type="http://schemas.openxmlformats.org/officeDocument/2006/relationships/image" Target="../media/image8.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notesSlide" Target="../notesSlides/notesSlide16.xml" /><Relationship Id="rId3" Type="http://schemas.microsoft.com/office/2007/relationships/diagramDrawing" Target="../diagrams/drawing2.xml" /><Relationship Id="rId4" Type="http://schemas.openxmlformats.org/officeDocument/2006/relationships/diagramData" Target="../diagrams/data2.xml" /><Relationship Id="rId5" Type="http://schemas.openxmlformats.org/officeDocument/2006/relationships/diagramLayout" Target="../diagrams/layout2.xml" /><Relationship Id="rId6" Type="http://schemas.openxmlformats.org/officeDocument/2006/relationships/diagramQuickStyle" Target="../diagrams/quickStyle2.xml" /><Relationship Id="rId7" Type="http://schemas.openxmlformats.org/officeDocument/2006/relationships/diagramColors" Target="../diagrams/colors2.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7.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8.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19.xml" /><Relationship Id="rId3" Type="http://schemas.openxmlformats.org/officeDocument/2006/relationships/image" Target="../media/image9.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0.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1.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2.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3.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notesSlide" Target="../notesSlides/notesSlide24.xml" /><Relationship Id="rId3" Type="http://schemas.openxmlformats.org/officeDocument/2006/relationships/image" Target="../media/image10.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5.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6.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27.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1.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5" name="Rectangle 14" descr=""/>
          <p:cNvSpPr/>
          <p:nvPr/>
        </p:nvSpPr>
        <p:spPr>
          <a:xfrm>
            <a:off x="0" y="4011865"/>
            <a:ext cx="8716297" cy="2846135"/>
          </a:xfrm>
          <a:prstGeom prst="rect">
            <a:avLst/>
          </a:prstGeom>
          <a:solidFill>
            <a:srgbClr val="01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p:cNvSpPr>
            <a:spLocks noGrp="1"/>
          </p:cNvSpPr>
          <p:nvPr>
            <p:ph type="title" idx="4294967295"/>
          </p:nvPr>
        </p:nvSpPr>
        <p:spPr>
          <a:xfrm>
            <a:off x="-1" y="4624116"/>
            <a:ext cx="8716297" cy="1325563"/>
          </a:xfrm>
        </p:spPr>
        <p:txBody>
          <a:bodyPr>
            <a:normAutofit fontScale="90000"/>
          </a:bodyPr>
          <a:lstStyle/>
          <a:p>
            <a:pPr algn="ctr">
              <a:lnSpc>
                <a:spcPct val="100000"/>
              </a:lnSpc>
              <a:spcAft>
                <a:spcPts val="600"/>
              </a:spcAft>
            </a:pPr>
            <a:br>
              <a:rPr lang="en-US" sz="4000" b="1">
                <a:solidFill>
                  <a:schemeClr val="bg1"/>
                </a:solidFill>
                <a:latin typeface="+mn-lt"/>
              </a:rPr>
            </a:br>
            <a:r>
              <a:rPr lang="en-US" sz="4000" b="1">
                <a:solidFill>
                  <a:schemeClr val="bg1"/>
                </a:solidFill>
                <a:latin typeface="+mn-lt"/>
              </a:rPr>
              <a:t>Saginaw Valley State University</a:t>
            </a:r>
            <a:br>
              <a:rPr lang="en-US" sz="4000" b="1">
                <a:solidFill>
                  <a:schemeClr val="bg1"/>
                </a:solidFill>
                <a:latin typeface="+mn-lt"/>
              </a:rPr>
            </a:br>
            <a:r>
              <a:rPr lang="en-US" sz="4000" b="1">
                <a:solidFill>
                  <a:schemeClr val="bg1"/>
                </a:solidFill>
                <a:latin typeface="+mn-lt"/>
              </a:rPr>
              <a:t>Accommodations for Pregnant and Nursing Students and Employees</a:t>
            </a:r>
            <a:br>
              <a:rPr lang="en-US" b="1" baseline="0">
                <a:solidFill>
                  <a:schemeClr val="bg1"/>
                </a:solidFill>
                <a:latin typeface="+mn-lt"/>
              </a:rPr>
            </a:br>
            <a:r>
              <a:rPr lang="en-US" sz="3100" b="1" baseline="0">
                <a:solidFill>
                  <a:schemeClr val="bg1"/>
                </a:solidFill>
                <a:latin typeface="+mn-lt"/>
              </a:rPr>
              <a:t>April 18, 2025</a:t>
            </a:r>
            <a:endParaRPr lang="en-US" sz="3100" b="1">
              <a:solidFill>
                <a:schemeClr val="bg1"/>
              </a:solidFill>
              <a:latin typeface="+mn-lt"/>
            </a:endParaRPr>
          </a:p>
        </p:txBody>
      </p:sp>
      <p:pic>
        <p:nvPicPr>
          <p:cNvPr id="5" name="Picture Placeholder 4" descr=""/>
          <p:cNvPicPr>
            <a:picLocks noGrp="1" noChangeAspect="1"/>
          </p:cNvPicPr>
          <p:nvPr>
            <p:ph type="pic" sz="quarter" idx="22"/>
          </p:nvPr>
        </p:nvPicPr>
        <p:blipFill>
          <a:blip r:embed="rId3">
            <a:extLst>
              <a:ext uri="{28A0092B-C50C-407E-A947-70E740481C1C}">
                <a14:useLocalDpi xmlns:a14="http://schemas.microsoft.com/office/drawing/2010/main" val="0"/>
              </a:ext>
            </a:extLst>
          </a:blip>
          <a:srcRect t="9354" b="9354"/>
          <a:stretch>
            <a:fillRect/>
          </a:stretch>
        </p:blipFill>
        <p:spPr/>
      </p:pic>
      <p:sp>
        <p:nvSpPr>
          <p:cNvPr id="3" name="Text Placeholder 2"/>
          <p:cNvSpPr>
            <a:spLocks noGrp="1"/>
          </p:cNvSpPr>
          <p:nvPr>
            <p:ph type="body" sz="quarter" idx="23"/>
          </p:nvPr>
        </p:nvSpPr>
        <p:spPr/>
        <p:txBody>
          <a:bodyPr>
            <a:normAutofit fontScale="70000" lnSpcReduction="20000"/>
          </a:bodyPr>
          <a:lstStyle/>
          <a:p>
            <a:r>
              <a:rPr lang="en-US"/>
              <a:t>   </a:t>
            </a:r>
          </a:p>
        </p:txBody>
      </p:sp>
    </p:spTree>
    <p:extLst>
      <p:ext uri="{BB962C8B-B14F-4D97-AF65-F5344CB8AC3E}">
        <p14:creationId val="1926674509"/>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a:xfrm>
            <a:off x="125289" y="672000"/>
            <a:ext cx="11894645" cy="550020"/>
          </a:xfrm>
        </p:spPr>
        <p:txBody>
          <a:bodyPr>
            <a:normAutofit fontScale="90000"/>
          </a:bodyPr>
          <a:lstStyle/>
          <a:p>
            <a:r>
              <a:rPr lang="en-US"/>
              <a:t>Presenter Information</a:t>
            </a:r>
          </a:p>
        </p:txBody>
      </p:sp>
      <p:sp>
        <p:nvSpPr>
          <p:cNvPr id="3" name="Text Placeholder 3"/>
          <p:cNvSpPr txBox="1"/>
          <p:nvPr/>
        </p:nvSpPr>
        <p:spPr>
          <a:xfrm>
            <a:off x="1808086" y="4615371"/>
            <a:ext cx="2661267" cy="1146353"/>
          </a:xfrm>
          <a:prstGeom prst="rect">
            <a:avLst/>
          </a:prstGeom>
        </p:spPr>
        <p:txBody>
          <a:bodyPr>
            <a:normAutofit/>
          </a:bodyPr>
          <a:lstStyle>
            <a:lvl1pPr marL="0" indent="0" algn="l" defTabSz="342892" rtl="0" eaLnBrk="1" latinLnBrk="0" hangingPunct="1">
              <a:spcBef>
                <a:spcPct val="20000"/>
              </a:spcBef>
              <a:buFont typeface="Arial" panose="020b0604020202020204" pitchFamily="34" charset="0"/>
              <a:buNone/>
              <a:defRPr sz="1463" kern="1200">
                <a:solidFill>
                  <a:schemeClr val="tx1">
                    <a:lumMod val="75000"/>
                    <a:lumOff val="25000"/>
                  </a:schemeClr>
                </a:solidFill>
                <a:latin typeface="+mn-lt"/>
                <a:ea typeface="Open Sans" charset="0"/>
                <a:cs typeface="Arial" panose="020b0604020202020204" pitchFamily="34" charset="0"/>
              </a:defRPr>
            </a:lvl1pPr>
            <a:lvl2pPr marL="257175" indent="-128588" algn="l" defTabSz="342892"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mn-lt"/>
                <a:ea typeface="Open Sans" charset="0"/>
                <a:cs typeface="Arial" panose="020b0604020202020204" pitchFamily="34" charset="0"/>
              </a:defRPr>
            </a:lvl2pPr>
            <a:lvl3pPr marL="514350" indent="-128588" algn="l" defTabSz="342892" rtl="0" eaLnBrk="1" latinLnBrk="0" hangingPunct="1">
              <a:spcBef>
                <a:spcPct val="20000"/>
              </a:spcBef>
              <a:buFont typeface="Courier New" panose="02070309020205020404" pitchFamily="49" charset="0"/>
              <a:buChar char="o"/>
              <a:defRPr sz="1238" kern="1200">
                <a:solidFill>
                  <a:schemeClr val="tx1">
                    <a:lumMod val="75000"/>
                    <a:lumOff val="25000"/>
                  </a:schemeClr>
                </a:solidFill>
                <a:latin typeface="+mn-lt"/>
                <a:ea typeface="Open Sans" charset="0"/>
                <a:cs typeface="Arial" panose="020b0604020202020204" pitchFamily="34" charset="0"/>
              </a:defRPr>
            </a:lvl3pPr>
            <a:lvl4pPr marL="900113" indent="-128588" algn="l" defTabSz="342892" rtl="0" eaLnBrk="1" latinLnBrk="0" hangingPunct="1">
              <a:spcBef>
                <a:spcPct val="20000"/>
              </a:spcBef>
              <a:buFont typeface="Arial" panose="020b0604020202020204" pitchFamily="34" charset="0"/>
              <a:buChar char="̶"/>
              <a:defRPr sz="1125" kern="1200">
                <a:solidFill>
                  <a:schemeClr val="tx1">
                    <a:lumMod val="75000"/>
                    <a:lumOff val="25000"/>
                  </a:schemeClr>
                </a:solidFill>
                <a:latin typeface="+mn-lt"/>
                <a:ea typeface="Open Sans" charset="0"/>
                <a:cs typeface="Arial" panose="020b0604020202020204" pitchFamily="34" charset="0"/>
              </a:defRPr>
            </a:lvl4pPr>
            <a:lvl5pPr marL="1157288" indent="-128588" algn="l" defTabSz="342892" rtl="0" eaLnBrk="1" latinLnBrk="0" hangingPunct="1">
              <a:spcBef>
                <a:spcPct val="20000"/>
              </a:spcBef>
              <a:buFont typeface="Arial" panose="020b0604020202020204" pitchFamily="34" charset="0"/>
              <a:buChar char="•"/>
              <a:defRPr sz="1013" kern="1200">
                <a:solidFill>
                  <a:schemeClr val="tx1">
                    <a:lumMod val="75000"/>
                    <a:lumOff val="25000"/>
                  </a:schemeClr>
                </a:solidFill>
                <a:latin typeface="+mn-lt"/>
                <a:ea typeface="Open Sans" charset="0"/>
                <a:cs typeface="Arial" panose="020b0604020202020204" pitchFamily="34" charset="0"/>
              </a:defRPr>
            </a:lvl5pPr>
            <a:lvl6pPr marL="1885903" indent="-171446" algn="l" defTabSz="342892" rtl="0" eaLnBrk="1" latinLnBrk="0" hangingPunct="1">
              <a:spcBef>
                <a:spcPct val="20000"/>
              </a:spcBef>
              <a:buFont typeface="Arial"/>
              <a:buChar char="•"/>
              <a:defRPr sz="1500" kern="1200">
                <a:solidFill>
                  <a:schemeClr val="tx1"/>
                </a:solidFill>
                <a:latin typeface="+mn-lt"/>
                <a:ea typeface="+mn-ea"/>
                <a:cs typeface="+mn-cs"/>
              </a:defRPr>
            </a:lvl6pPr>
            <a:lvl7pPr marL="2228795" indent="-171446" algn="l" defTabSz="342892" rtl="0" eaLnBrk="1" latinLnBrk="0" hangingPunct="1">
              <a:spcBef>
                <a:spcPct val="20000"/>
              </a:spcBef>
              <a:buFont typeface="Arial"/>
              <a:buChar char="•"/>
              <a:defRPr sz="1500" kern="1200">
                <a:solidFill>
                  <a:schemeClr val="tx1"/>
                </a:solidFill>
                <a:latin typeface="+mn-lt"/>
                <a:ea typeface="+mn-ea"/>
                <a:cs typeface="+mn-cs"/>
              </a:defRPr>
            </a:lvl7pPr>
            <a:lvl8pPr marL="2571686" indent="-171446" algn="l" defTabSz="342892" rtl="0" eaLnBrk="1" latinLnBrk="0" hangingPunct="1">
              <a:spcBef>
                <a:spcPct val="20000"/>
              </a:spcBef>
              <a:buFont typeface="Arial"/>
              <a:buChar char="•"/>
              <a:defRPr sz="1500" kern="1200">
                <a:solidFill>
                  <a:schemeClr val="tx1"/>
                </a:solidFill>
                <a:latin typeface="+mn-lt"/>
                <a:ea typeface="+mn-ea"/>
                <a:cs typeface="+mn-cs"/>
              </a:defRPr>
            </a:lvl8pPr>
            <a:lvl9pPr marL="2914577" indent="-171446" algn="l" defTabSz="342892" rtl="0" eaLnBrk="1" latinLnBrk="0" hangingPunct="1">
              <a:spcBef>
                <a:spcPct val="20000"/>
              </a:spcBef>
              <a:buFont typeface="Arial"/>
              <a:buChar char="•"/>
              <a:defRPr sz="1500" kern="1200">
                <a:solidFill>
                  <a:schemeClr val="tx1"/>
                </a:solidFill>
                <a:latin typeface="+mn-lt"/>
                <a:ea typeface="+mn-ea"/>
                <a:cs typeface="+mn-cs"/>
              </a:defRPr>
            </a:lvl9pPr>
          </a:lstStyle>
          <a:p>
            <a:r>
              <a:rPr lang="en-US" b="1"/>
              <a:t>Kylie E. Stryffeler </a:t>
            </a:r>
          </a:p>
          <a:p>
            <a:r>
              <a:rPr lang="en-US"/>
              <a:t>Attorney</a:t>
            </a:r>
          </a:p>
          <a:p>
            <a:r>
              <a:rPr lang="en-US" i="1"/>
              <a:t>Kstryffeler@brickergraydon.com</a:t>
            </a:r>
          </a:p>
          <a:p>
            <a:r>
              <a:rPr lang="en-US" b="1"/>
              <a:t>Bricker Graydon LLP</a:t>
            </a:r>
          </a:p>
        </p:txBody>
      </p:sp>
      <p:pic>
        <p:nvPicPr>
          <p:cNvPr id="6" name="Picture 5">
            <a:extLst>
              <a:ext uri="{FF2B5EF4-FFF2-40B4-BE49-F238E27FC236}">
                <a16:creationId xmlns:a16="http://schemas.microsoft.com/office/drawing/2014/main" id="{44A7994F-3F2D-47D3-96D3-4F5BE339E7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0378" y="1357821"/>
            <a:ext cx="3228975" cy="3257550"/>
          </a:xfrm>
          <a:prstGeom prst="rect">
            <a:avLst/>
          </a:prstGeom>
        </p:spPr>
      </p:pic>
    </p:spTree>
    <p:extLst>
      <p:ext uri="{BB962C8B-B14F-4D97-AF65-F5344CB8AC3E}">
        <p14:creationId val="2938430728"/>
      </p:ext>
    </p:extLst>
  </p:cSld>
  <p:clrMapOvr>
    <a:masterClrMapping/>
  </p:clrMapOvr>
  <p:transition spd="slow">
    <p:wipe/>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Text Placeholder 4"/>
          <p:cNvSpPr>
            <a:spLocks noGrp="1"/>
          </p:cNvSpPr>
          <p:nvPr>
            <p:ph type="body" sz="quarter" idx="18"/>
          </p:nvPr>
        </p:nvSpPr>
        <p:spPr/>
        <p:txBody>
          <a:bodyPr/>
          <a:lstStyle/>
          <a:p>
            <a:r>
              <a:rPr lang="en-US"/>
              <a:t>	</a:t>
            </a:r>
          </a:p>
        </p:txBody>
      </p:sp>
      <p:sp>
        <p:nvSpPr>
          <p:cNvPr id="7" name="Text Placeholder 6"/>
          <p:cNvSpPr>
            <a:spLocks noGrp="1"/>
          </p:cNvSpPr>
          <p:nvPr>
            <p:ph type="body" sz="quarter" idx="22"/>
          </p:nvPr>
        </p:nvSpPr>
        <p:spPr/>
        <p:txBody>
          <a:bodyPr/>
          <a:lstStyle/>
          <a:p>
            <a:r>
              <a:rPr lang="en-US"/>
              <a:t> Focusing on </a:t>
            </a:r>
            <a:r>
              <a:rPr lang="en-US" i="1"/>
              <a:t>Current</a:t>
            </a:r>
            <a:r>
              <a:rPr lang="en-US"/>
              <a:t> impacts to Higher Education </a:t>
            </a:r>
          </a:p>
        </p:txBody>
      </p:sp>
      <p:pic>
        <p:nvPicPr>
          <p:cNvPr id="9" name="Picture Placeholder 8" descr=""/>
          <p:cNvPicPr>
            <a:picLocks noGrp="1" noChangeAspect="1"/>
          </p:cNvPicPr>
          <p:nvPr>
            <p:ph type="pic" sz="quarter" idx="24"/>
          </p:nvPr>
        </p:nvPicPr>
        <p:blipFill>
          <a:blip r:embed="rId3">
            <a:extLst>
              <a:ext uri="{28A0092B-C50C-407E-A947-70E740481C1C}">
                <a14:useLocalDpi xmlns:a14="http://schemas.microsoft.com/office/drawing/2010/main" val="0"/>
              </a:ext>
            </a:extLst>
          </a:blip>
          <a:srcRect t="625" b="625"/>
          <a:stretch>
            <a:fillRect/>
          </a:stretch>
        </p:blipFill>
        <p:spPr/>
      </p:pic>
      <p:sp>
        <p:nvSpPr>
          <p:cNvPr id="6" name="Text Placeholder 5"/>
          <p:cNvSpPr>
            <a:spLocks noGrp="1"/>
          </p:cNvSpPr>
          <p:nvPr>
            <p:ph type="body" sz="quarter" idx="19"/>
          </p:nvPr>
        </p:nvSpPr>
        <p:spPr/>
        <p:txBody>
          <a:bodyPr>
            <a:normAutofit/>
          </a:bodyPr>
          <a:lstStyle/>
          <a:p>
            <a:pPr marL="457200" indent="-457200"/>
            <a:r>
              <a:rPr lang="en-US" b="1"/>
              <a:t>Identify current Legal Landscape generally</a:t>
            </a:r>
          </a:p>
          <a:p>
            <a:pPr marL="914400" lvl="1" indent="-457200"/>
            <a:r>
              <a:rPr lang="en-US" b="1"/>
              <a:t>Title IX</a:t>
            </a:r>
          </a:p>
          <a:p>
            <a:pPr marL="914400" lvl="1" indent="-457200"/>
            <a:r>
              <a:rPr lang="en-US" b="1"/>
              <a:t>Your Policy</a:t>
            </a:r>
          </a:p>
          <a:p>
            <a:pPr marL="914400" lvl="1" indent="-457200"/>
            <a:r>
              <a:rPr lang="en-US" b="1"/>
              <a:t>Various other laws (including employment laws)</a:t>
            </a:r>
          </a:p>
          <a:p>
            <a:pPr marL="914400" lvl="1" indent="-457200"/>
            <a:r>
              <a:rPr lang="en-US" b="1"/>
              <a:t>Takeaways from Law/Guidance</a:t>
            </a:r>
          </a:p>
          <a:p>
            <a:pPr marL="457200" indent="-457200"/>
            <a:r>
              <a:rPr lang="en-US" b="1"/>
              <a:t>Learn from colleagues</a:t>
            </a:r>
          </a:p>
          <a:p>
            <a:pPr marL="914400" lvl="1" indent="-457200"/>
            <a:r>
              <a:rPr lang="en-US" b="1"/>
              <a:t>Recent OCR Resolution Agreements</a:t>
            </a:r>
          </a:p>
          <a:p>
            <a:pPr marL="914400" lvl="1" indent="-457200"/>
            <a:r>
              <a:rPr lang="en-US" b="1"/>
              <a:t>Litigation Update</a:t>
            </a:r>
          </a:p>
          <a:p>
            <a:pPr marL="457200" indent="-457200"/>
            <a:r>
              <a:rPr lang="en-US" b="1"/>
              <a:t>Q&amp;A</a:t>
            </a:r>
          </a:p>
        </p:txBody>
      </p:sp>
      <p:sp>
        <p:nvSpPr>
          <p:cNvPr id="2" name="Title 1"/>
          <p:cNvSpPr>
            <a:spLocks noGrp="1"/>
          </p:cNvSpPr>
          <p:nvPr>
            <p:ph type="title" idx="4294967295"/>
          </p:nvPr>
        </p:nvSpPr>
        <p:spPr>
          <a:xfrm>
            <a:off x="0" y="10423"/>
            <a:ext cx="9717024" cy="1325563"/>
          </a:xfrm>
        </p:spPr>
        <p:txBody>
          <a:bodyPr/>
          <a:lstStyle/>
          <a:p>
            <a:r>
              <a:rPr lang="en-US" sz="3600" b="1" kern="1200">
                <a:solidFill>
                  <a:srgbClr val="0176BB"/>
                </a:solidFill>
                <a:effectLst/>
                <a:latin typeface="Calibri" panose="020f0502020204030204" pitchFamily="34" charset="0"/>
                <a:ea typeface="+mn-ea"/>
                <a:cs typeface="+mn-cs"/>
              </a:rPr>
              <a:t>  Today’s Roadmap/Objectives</a:t>
            </a:r>
            <a:endParaRPr lang="en-US"/>
          </a:p>
        </p:txBody>
      </p:sp>
    </p:spTree>
    <p:extLst>
      <p:ext uri="{BB962C8B-B14F-4D97-AF65-F5344CB8AC3E}">
        <p14:creationId val="3541873563"/>
      </p:ext>
    </p:ext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aphicFrame>
        <p:nvGraphicFramePr>
          <p:cNvPr id="6" name="Content Placeholder 5" descr="">
            <a:extLst>
              <a:ext uri="{FF2B5EF4-FFF2-40B4-BE49-F238E27FC236}">
                <a16:creationId xmlns:a16="http://schemas.microsoft.com/office/drawing/2014/main" id="{6E1C0175-F2EE-4419-9E26-2BD422FF36DE}"/>
              </a:ext>
            </a:extLst>
          </p:cNvPr>
          <p:cNvGraphicFramePr>
            <a:graphicFrameLocks noGrp="1"/>
          </p:cNvGraphicFramePr>
          <p:nvPr>
            <p:ph sz="quarter" idx="19"/>
            <p:extLst/>
          </p:nvPr>
        </p:nvGraphicFramePr>
        <p:xfrm>
          <a:off x="-225713" y="1655762"/>
          <a:ext cx="5540375" cy="4592637"/>
        </p:xfrm>
        <a:graphic>
          <a:graphicData uri="http://schemas.openxmlformats.org/drawingml/2006/diagram">
            <dgm:relIds xmlns:dgm="http://schemas.openxmlformats.org/drawingml/2006/diagram" r:dm="rId4" r:lo="rId5" r:qs="rId6" r:cs="rId7"/>
          </a:graphicData>
        </a:graphic>
      </p:graphicFrame>
      <p:sp>
        <p:nvSpPr>
          <p:cNvPr id="5" name="Content Placeholder 4">
            <a:extLst>
              <a:ext uri="{FF2B5EF4-FFF2-40B4-BE49-F238E27FC236}">
                <a16:creationId xmlns:a16="http://schemas.microsoft.com/office/drawing/2014/main" id="{63E57B3F-73D6-4D2E-AA64-06623C468D08}"/>
              </a:ext>
            </a:extLst>
          </p:cNvPr>
          <p:cNvSpPr>
            <a:spLocks noGrp="1"/>
          </p:cNvSpPr>
          <p:nvPr>
            <p:ph sz="quarter" idx="20"/>
          </p:nvPr>
        </p:nvSpPr>
        <p:spPr>
          <a:xfrm>
            <a:off x="5597237" y="1647824"/>
            <a:ext cx="5540375" cy="4592637"/>
          </a:xfrm>
        </p:spPr>
        <p:txBody>
          <a:bodyPr>
            <a:normAutofit/>
          </a:bodyPr>
          <a:lstStyle/>
          <a:p>
            <a:pPr marL="0" indent="0" algn="ctr">
              <a:buNone/>
            </a:pPr>
            <a:endParaRPr lang="en-US" sz="3600"/>
          </a:p>
          <a:p>
            <a:pPr marL="0" indent="0" algn="ctr">
              <a:buNone/>
            </a:pPr>
            <a:endParaRPr lang="en-US" sz="3600"/>
          </a:p>
          <a:p>
            <a:pPr marL="0" indent="0" algn="ctr">
              <a:buNone/>
            </a:pPr>
            <a:r>
              <a:rPr lang="en-US" sz="3600"/>
              <a:t>These laws are specific to employment and these protections do </a:t>
            </a:r>
            <a:r>
              <a:rPr lang="en-US" sz="3600" b="1"/>
              <a:t>not</a:t>
            </a:r>
            <a:r>
              <a:rPr lang="en-US" sz="3600"/>
              <a:t> translate over to students. </a:t>
            </a:r>
          </a:p>
        </p:txBody>
      </p:sp>
      <p:sp>
        <p:nvSpPr>
          <p:cNvPr id="7" name="Text Placeholder 1">
            <a:extLst>
              <a:ext uri="{FF2B5EF4-FFF2-40B4-BE49-F238E27FC236}">
                <a16:creationId xmlns:a16="http://schemas.microsoft.com/office/drawing/2014/main" id="{F0DF9CE8-F8D5-4B56-BC08-557DAEE22809}"/>
              </a:ext>
            </a:extLst>
          </p:cNvPr>
          <p:cNvSpPr>
            <a:spLocks noGrp="1"/>
          </p:cNvSpPr>
          <p:nvPr>
            <p:ph type="body" sz="quarter" idx="18"/>
          </p:nvPr>
        </p:nvSpPr>
        <p:spPr>
          <a:xfrm>
            <a:off x="555457" y="608856"/>
            <a:ext cx="8439150" cy="595451"/>
          </a:xfrm>
        </p:spPr>
        <p:txBody>
          <a:bodyPr/>
          <a:lstStyle/>
          <a:p>
            <a:r>
              <a:rPr lang="en-US"/>
              <a:t>Employees ≠ Students</a:t>
            </a:r>
          </a:p>
        </p:txBody>
      </p:sp>
    </p:spTree>
    <p:extLst>
      <p:ext uri="{BB962C8B-B14F-4D97-AF65-F5344CB8AC3E}">
        <p14:creationId val="945070519"/>
      </p:ext>
    </p:ext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 Placeholder 2"/>
          <p:cNvSpPr>
            <a:spLocks noGrp="1"/>
          </p:cNvSpPr>
          <p:nvPr>
            <p:ph type="body" sz="quarter" idx="19"/>
          </p:nvPr>
        </p:nvSpPr>
        <p:spPr/>
        <p:txBody>
          <a:bodyPr/>
          <a:lstStyle/>
          <a:p>
            <a:r>
              <a:rPr lang="en-US"/>
              <a:t>Title IX</a:t>
            </a:r>
          </a:p>
          <a:p>
            <a:r>
              <a:rPr lang="en-US"/>
              <a:t>Section 504 of the Rehabilitation Act</a:t>
            </a:r>
          </a:p>
          <a:p>
            <a:r>
              <a:rPr lang="en-US"/>
              <a:t>ADA</a:t>
            </a:r>
          </a:p>
          <a:p>
            <a:r>
              <a:rPr lang="en-US"/>
              <a:t>Fair Housing Act</a:t>
            </a:r>
          </a:p>
          <a:p>
            <a:r>
              <a:rPr lang="en-US"/>
              <a:t>State Laws</a:t>
            </a:r>
          </a:p>
          <a:p>
            <a:r>
              <a:rPr lang="en-US"/>
              <a:t>University policies</a:t>
            </a:r>
          </a:p>
          <a:p>
            <a:pPr marL="342900" indent="-342900"/>
            <a:endParaRPr lang="en-US"/>
          </a:p>
        </p:txBody>
      </p:sp>
      <p:sp>
        <p:nvSpPr>
          <p:cNvPr id="4" name="Title 3"/>
          <p:cNvSpPr>
            <a:spLocks noGrp="1"/>
          </p:cNvSpPr>
          <p:nvPr>
            <p:ph type="title" idx="4294967295"/>
          </p:nvPr>
        </p:nvSpPr>
        <p:spPr>
          <a:xfrm>
            <a:off x="555625" y="365125"/>
            <a:ext cx="10798175" cy="1061339"/>
          </a:xfrm>
        </p:spPr>
        <p:txBody>
          <a:bodyPr/>
          <a:lstStyle/>
          <a:p>
            <a:pPr rtl="0" eaLnBrk="1" latinLnBrk="0" hangingPunct="1"/>
            <a:r>
              <a:rPr lang="en-US" sz="3600" b="1" kern="1200">
                <a:solidFill>
                  <a:srgbClr val="0176BB"/>
                </a:solidFill>
                <a:effectLst/>
                <a:latin typeface="Calibri" panose="020f0502020204030204" pitchFamily="34" charset="0"/>
                <a:ea typeface="+mn-ea"/>
                <a:cs typeface="+mn-cs"/>
              </a:rPr>
              <a:t>What applies to students?</a:t>
            </a:r>
            <a:endParaRPr lang="en-US">
              <a:effectLst/>
            </a:endParaRPr>
          </a:p>
        </p:txBody>
      </p:sp>
    </p:spTree>
    <p:extLst>
      <p:ext uri="{BB962C8B-B14F-4D97-AF65-F5344CB8AC3E}">
        <p14:creationId val="3835123189"/>
      </p:ext>
    </p:ext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Text Placeholder 5"/>
          <p:cNvSpPr>
            <a:spLocks noGrp="1"/>
          </p:cNvSpPr>
          <p:nvPr>
            <p:ph type="body" sz="quarter" idx="19"/>
          </p:nvPr>
        </p:nvSpPr>
        <p:spPr/>
        <p:txBody>
          <a:bodyPr/>
          <a:lstStyle/>
          <a:p>
            <a:pPr marL="0" indent="0">
              <a:buNone/>
            </a:pPr>
            <a:r>
              <a:rPr lang="fr-FR"/>
              <a:t>20 U.S.C. §1681 </a:t>
            </a:r>
            <a:r>
              <a:rPr lang="fr-FR" i="1"/>
              <a:t>et seq.</a:t>
            </a:r>
            <a:endParaRPr lang="en-US"/>
          </a:p>
          <a:p>
            <a:endParaRPr lang="en-US"/>
          </a:p>
          <a:p>
            <a:pPr marL="0" indent="0">
              <a:buNone/>
            </a:pPr>
            <a:r>
              <a:rPr lang="en-US" sz="3600" b="1"/>
              <a:t>“No person in the United States shall, </a:t>
            </a:r>
            <a:r>
              <a:rPr lang="en-US" sz="3600" b="1">
                <a:solidFill>
                  <a:schemeClr val="accent1"/>
                </a:solidFill>
              </a:rPr>
              <a:t>on the basis of sex</a:t>
            </a:r>
            <a:r>
              <a:rPr lang="en-US" sz="3600" b="1"/>
              <a:t>, be </a:t>
            </a:r>
            <a:r>
              <a:rPr lang="en-US" sz="3600" b="1">
                <a:solidFill>
                  <a:schemeClr val="accent1"/>
                </a:solidFill>
              </a:rPr>
              <a:t>excluded</a:t>
            </a:r>
            <a:r>
              <a:rPr lang="en-US" sz="3600" b="1"/>
              <a:t> from participation in, be </a:t>
            </a:r>
            <a:r>
              <a:rPr lang="en-US" sz="3600" b="1">
                <a:solidFill>
                  <a:schemeClr val="accent1"/>
                </a:solidFill>
              </a:rPr>
              <a:t>denied</a:t>
            </a:r>
            <a:r>
              <a:rPr lang="en-US" sz="3600" b="1"/>
              <a:t> the benefits of, or be </a:t>
            </a:r>
            <a:r>
              <a:rPr lang="en-US" sz="3600" b="1">
                <a:solidFill>
                  <a:schemeClr val="accent1"/>
                </a:solidFill>
              </a:rPr>
              <a:t>subjected to discrimination </a:t>
            </a:r>
            <a:r>
              <a:rPr lang="en-US" sz="3600" b="1"/>
              <a:t>under any education program or activity receiving Federal financial assistance.”</a:t>
            </a:r>
          </a:p>
          <a:p>
            <a:endParaRPr lang="en-US"/>
          </a:p>
        </p:txBody>
      </p:sp>
      <p:sp>
        <p:nvSpPr>
          <p:cNvPr id="2" name="Title 1"/>
          <p:cNvSpPr>
            <a:spLocks noGrp="1"/>
          </p:cNvSpPr>
          <p:nvPr>
            <p:ph type="title" idx="4294967295"/>
          </p:nvPr>
        </p:nvSpPr>
        <p:spPr>
          <a:xfrm>
            <a:off x="555625" y="336551"/>
            <a:ext cx="10515600" cy="1077722"/>
          </a:xfrm>
        </p:spPr>
        <p:txBody>
          <a:bodyPr/>
          <a:lstStyle/>
          <a:p>
            <a:pPr rtl="0" eaLnBrk="1" latinLnBrk="0" hangingPunct="1"/>
            <a:r>
              <a:rPr lang="en-US" sz="3600" b="1" kern="1200">
                <a:solidFill>
                  <a:srgbClr val="0176BB"/>
                </a:solidFill>
                <a:effectLst/>
                <a:latin typeface="Calibri" panose="020f0502020204030204" pitchFamily="34" charset="0"/>
                <a:ea typeface="+mn-ea"/>
                <a:cs typeface="+mn-cs"/>
              </a:rPr>
              <a:t>Title IX (1 of 2)</a:t>
            </a:r>
            <a:endParaRPr lang="en-US">
              <a:effectLst/>
            </a:endParaRPr>
          </a:p>
        </p:txBody>
      </p:sp>
    </p:spTree>
    <p:extLst>
      <p:ext uri="{BB962C8B-B14F-4D97-AF65-F5344CB8AC3E}">
        <p14:creationId val="1143384376"/>
      </p:ext>
    </p:ext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Text Placeholder 5"/>
          <p:cNvSpPr>
            <a:spLocks noGrp="1"/>
          </p:cNvSpPr>
          <p:nvPr>
            <p:ph type="body" sz="quarter" idx="19"/>
          </p:nvPr>
        </p:nvSpPr>
        <p:spPr/>
        <p:txBody>
          <a:bodyPr/>
          <a:lstStyle/>
          <a:p>
            <a:r>
              <a:rPr lang="en-US" sz="2400"/>
              <a:t>34 C.F.R § 106.21(c)</a:t>
            </a:r>
          </a:p>
          <a:p>
            <a:pPr lvl="1"/>
            <a:r>
              <a:rPr lang="en-US"/>
              <a:t>No discrimination on the basis of Marital or Parental Status - Admissions</a:t>
            </a:r>
          </a:p>
          <a:p>
            <a:r>
              <a:rPr lang="en-US" sz="2400"/>
              <a:t>34 C.F.R § 106.40</a:t>
            </a:r>
          </a:p>
          <a:p>
            <a:pPr lvl="1"/>
            <a:r>
              <a:rPr lang="en-US"/>
              <a:t>No discrimination on the basis of Marital or Parental Status - Students</a:t>
            </a:r>
          </a:p>
          <a:p>
            <a:r>
              <a:rPr lang="en-US" sz="2400"/>
              <a:t>34 C.F.R § 106.57</a:t>
            </a:r>
          </a:p>
          <a:p>
            <a:pPr lvl="1"/>
            <a:r>
              <a:rPr lang="en-US"/>
              <a:t>No discrimination on the basis of Marital or Parental Status – Employees</a:t>
            </a:r>
          </a:p>
          <a:p>
            <a:r>
              <a:rPr lang="en-US" sz="2400"/>
              <a:t>Non-Regulatory Guidance  </a:t>
            </a:r>
          </a:p>
          <a:p>
            <a:pPr lvl="1"/>
            <a:r>
              <a:rPr lang="en-US" i="1"/>
              <a:t>Supporting the Academic Success of</a:t>
            </a:r>
            <a:br>
              <a:rPr lang="en-US" i="1"/>
            </a:br>
            <a:r>
              <a:rPr lang="en-US" i="1"/>
              <a:t>Pregnant and Parenting Students (July 1991, reprinted June 2013)</a:t>
            </a:r>
          </a:p>
          <a:p>
            <a:pPr lvl="1"/>
            <a:r>
              <a:rPr lang="en-US" i="1"/>
              <a:t>Discrimination Based on Pregnancy and Related Conditions (October 2022)</a:t>
            </a:r>
            <a:endParaRPr lang="en-US"/>
          </a:p>
        </p:txBody>
      </p:sp>
      <p:sp>
        <p:nvSpPr>
          <p:cNvPr id="2" name="Title 1"/>
          <p:cNvSpPr>
            <a:spLocks noGrp="1"/>
          </p:cNvSpPr>
          <p:nvPr>
            <p:ph type="title" idx="4294967295"/>
          </p:nvPr>
        </p:nvSpPr>
        <p:spPr>
          <a:xfrm>
            <a:off x="555625" y="365125"/>
            <a:ext cx="10798175" cy="1073531"/>
          </a:xfrm>
        </p:spPr>
        <p:txBody>
          <a:bodyPr/>
          <a:lstStyle/>
          <a:p>
            <a:pPr rtl="0" eaLnBrk="1" latinLnBrk="0" hangingPunct="1"/>
            <a:r>
              <a:rPr lang="en-US" sz="3600" b="1" kern="1200">
                <a:solidFill>
                  <a:srgbClr val="0176BB"/>
                </a:solidFill>
                <a:effectLst/>
                <a:latin typeface="Calibri" panose="020f0502020204030204" pitchFamily="34" charset="0"/>
                <a:ea typeface="+mn-ea"/>
                <a:cs typeface="+mn-cs"/>
              </a:rPr>
              <a:t>Title IX (2 of 2)</a:t>
            </a:r>
            <a:endParaRPr lang="en-US">
              <a:effectLst/>
            </a:endParaRPr>
          </a:p>
        </p:txBody>
      </p:sp>
    </p:spTree>
    <p:extLst>
      <p:ext uri="{BB962C8B-B14F-4D97-AF65-F5344CB8AC3E}">
        <p14:creationId val="392637801"/>
      </p:ext>
    </p:ext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 Placeholder 2"/>
          <p:cNvSpPr>
            <a:spLocks noGrp="1"/>
          </p:cNvSpPr>
          <p:nvPr>
            <p:ph type="body" sz="quarter" idx="19"/>
          </p:nvPr>
        </p:nvSpPr>
        <p:spPr/>
        <p:txBody>
          <a:bodyPr/>
          <a:lstStyle/>
          <a:p>
            <a:pPr marL="457200" indent="-457200"/>
            <a:r>
              <a:rPr lang="en-US"/>
              <a:t>Non-Discrimination</a:t>
            </a:r>
          </a:p>
          <a:p>
            <a:pPr marL="914400" lvl="1" indent="-457200"/>
            <a:r>
              <a:rPr lang="en-US" sz="2800"/>
              <a:t>Are you requiring someone to do something different because they are pregnant or because they are a parent?</a:t>
            </a:r>
          </a:p>
          <a:p>
            <a:pPr marL="914400" lvl="1" indent="-457200"/>
            <a:r>
              <a:rPr lang="en-US" sz="2800"/>
              <a:t>If you had a non-pregnant person or non-parent ask for the same accommodation or leave in any other circumstance, would you grant it to them?  </a:t>
            </a:r>
          </a:p>
          <a:p>
            <a:pPr marL="457200" indent="-457200"/>
            <a:r>
              <a:rPr lang="en-US"/>
              <a:t>Remember: Parents and pregnant people generally maintain autonomy to choose how to navigate their education/employment.</a:t>
            </a:r>
          </a:p>
          <a:p>
            <a:pPr marL="914400" lvl="1" indent="-457200"/>
            <a:r>
              <a:rPr lang="en-US" sz="2800"/>
              <a:t>Informed consent is key.</a:t>
            </a:r>
          </a:p>
          <a:p>
            <a:endParaRPr lang="en-US"/>
          </a:p>
        </p:txBody>
      </p:sp>
      <p:sp>
        <p:nvSpPr>
          <p:cNvPr id="4" name="Title 3"/>
          <p:cNvSpPr>
            <a:spLocks noGrp="1"/>
          </p:cNvSpPr>
          <p:nvPr>
            <p:ph type="title" idx="4294967295"/>
          </p:nvPr>
        </p:nvSpPr>
        <p:spPr>
          <a:xfrm>
            <a:off x="555625" y="365125"/>
            <a:ext cx="10798175" cy="1061339"/>
          </a:xfrm>
        </p:spPr>
        <p:txBody>
          <a:bodyPr/>
          <a:lstStyle/>
          <a:p>
            <a:pPr rtl="0" eaLnBrk="1" latinLnBrk="0" hangingPunct="1"/>
            <a:r>
              <a:rPr lang="en-US" sz="3600" b="1" kern="1200">
                <a:solidFill>
                  <a:srgbClr val="0176BB"/>
                </a:solidFill>
                <a:effectLst/>
                <a:latin typeface="Calibri" panose="020f0502020204030204" pitchFamily="34" charset="0"/>
                <a:ea typeface="+mn-ea"/>
                <a:cs typeface="+mn-cs"/>
              </a:rPr>
              <a:t>General Principles</a:t>
            </a:r>
            <a:endParaRPr lang="en-US">
              <a:effectLst/>
            </a:endParaRPr>
          </a:p>
        </p:txBody>
      </p:sp>
    </p:spTree>
    <p:extLst>
      <p:ext uri="{BB962C8B-B14F-4D97-AF65-F5344CB8AC3E}">
        <p14:creationId val="2459346334"/>
      </p:ext>
    </p:ext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7" name="Picture Placeholder 6" desc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t="25391" b="25391"/>
          <a:stretch>
            <a:fillRect/>
          </a:stretch>
        </p:blipFill>
        <p:spPr/>
      </p:pic>
      <p:sp>
        <p:nvSpPr>
          <p:cNvPr id="3" name="Title 2"/>
          <p:cNvSpPr>
            <a:spLocks noGrp="1"/>
          </p:cNvSpPr>
          <p:nvPr>
            <p:ph type="title"/>
          </p:nvPr>
        </p:nvSpPr>
        <p:spPr/>
        <p:txBody>
          <a:bodyPr/>
          <a:lstStyle/>
          <a:p>
            <a:r>
              <a:rPr lang="en-US">
                <a:solidFill>
                  <a:schemeClr val="accent1"/>
                </a:solidFill>
              </a:rPr>
              <a:t>Title IX </a:t>
            </a:r>
          </a:p>
        </p:txBody>
      </p:sp>
      <p:sp>
        <p:nvSpPr>
          <p:cNvPr id="4" name="Text Placeholder 3"/>
          <p:cNvSpPr>
            <a:spLocks noGrp="1"/>
          </p:cNvSpPr>
          <p:nvPr>
            <p:ph type="body" sz="quarter" idx="32"/>
          </p:nvPr>
        </p:nvSpPr>
        <p:spPr/>
        <p:txBody>
          <a:bodyPr/>
          <a:lstStyle/>
          <a:p>
            <a:r>
              <a:rPr lang="en-US"/>
              <a:t>Current</a:t>
            </a:r>
            <a:r>
              <a:rPr lang="en-US" i="1"/>
              <a:t> regulations and guidance</a:t>
            </a:r>
          </a:p>
        </p:txBody>
      </p:sp>
    </p:spTree>
    <p:extLst>
      <p:ext uri="{BB962C8B-B14F-4D97-AF65-F5344CB8AC3E}">
        <p14:creationId val="1440625774"/>
      </p:ext>
    </p:ext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 Placeholder 2"/>
          <p:cNvSpPr>
            <a:spLocks noGrp="1"/>
          </p:cNvSpPr>
          <p:nvPr>
            <p:ph type="body" sz="quarter" idx="19"/>
          </p:nvPr>
        </p:nvSpPr>
        <p:spPr/>
        <p:txBody>
          <a:bodyPr/>
          <a:lstStyle/>
          <a:p>
            <a:pPr marL="0" indent="0">
              <a:buNone/>
            </a:pPr>
            <a:r>
              <a:rPr lang="en-US" b="1" i="1"/>
              <a:t>34 C.F.R § 106.40 (a)</a:t>
            </a:r>
          </a:p>
          <a:p>
            <a:pPr marL="0" indent="0">
              <a:buNone/>
            </a:pPr>
            <a:r>
              <a:rPr lang="en-US" sz="4400"/>
              <a:t>A </a:t>
            </a:r>
            <a:r>
              <a:rPr lang="en-US" sz="4400" b="1">
                <a:solidFill>
                  <a:schemeClr val="accent1"/>
                </a:solidFill>
              </a:rPr>
              <a:t>recipient shall not apply any rule </a:t>
            </a:r>
            <a:r>
              <a:rPr lang="en-US" sz="4400"/>
              <a:t>concerning a student's actual or potential parental, family, or marital status </a:t>
            </a:r>
            <a:r>
              <a:rPr lang="en-US" sz="4400" b="1">
                <a:solidFill>
                  <a:schemeClr val="accent1"/>
                </a:solidFill>
              </a:rPr>
              <a:t>which treats students differently on the basis of sex</a:t>
            </a:r>
            <a:r>
              <a:rPr lang="en-US" sz="4400"/>
              <a:t>.</a:t>
            </a:r>
          </a:p>
          <a:p>
            <a:endParaRPr lang="en-US"/>
          </a:p>
        </p:txBody>
      </p:sp>
      <p:sp>
        <p:nvSpPr>
          <p:cNvPr id="4" name="Title 3"/>
          <p:cNvSpPr>
            <a:spLocks noGrp="1"/>
          </p:cNvSpPr>
          <p:nvPr>
            <p:ph type="title" idx="4294967295"/>
          </p:nvPr>
        </p:nvSpPr>
        <p:spPr>
          <a:xfrm>
            <a:off x="555625" y="365125"/>
            <a:ext cx="10798175" cy="1061339"/>
          </a:xfrm>
        </p:spPr>
        <p:txBody>
          <a:bodyPr/>
          <a:lstStyle/>
          <a:p>
            <a:pPr rtl="0" eaLnBrk="1" latinLnBrk="0" hangingPunct="1"/>
            <a:r>
              <a:rPr lang="en-US" sz="3600" b="1" kern="1200">
                <a:solidFill>
                  <a:srgbClr val="0176BB"/>
                </a:solidFill>
                <a:effectLst/>
                <a:latin typeface="Calibri" panose="020f0502020204030204" pitchFamily="34" charset="0"/>
                <a:ea typeface="+mn-ea"/>
                <a:cs typeface="+mn-cs"/>
              </a:rPr>
              <a:t>Discriminatory Prohibition for Students</a:t>
            </a:r>
            <a:endParaRPr lang="en-US">
              <a:effectLst/>
            </a:endParaRPr>
          </a:p>
        </p:txBody>
      </p:sp>
    </p:spTree>
    <p:extLst>
      <p:ext uri="{BB962C8B-B14F-4D97-AF65-F5344CB8AC3E}">
        <p14:creationId val="4120311261"/>
      </p:ext>
    </p:ext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 Placeholder 2"/>
          <p:cNvSpPr>
            <a:spLocks noGrp="1"/>
          </p:cNvSpPr>
          <p:nvPr>
            <p:ph type="body" sz="quarter" idx="19"/>
          </p:nvPr>
        </p:nvSpPr>
        <p:spPr/>
        <p:txBody>
          <a:bodyPr/>
          <a:lstStyle/>
          <a:p>
            <a:pPr marL="0" indent="0">
              <a:buNone/>
            </a:pPr>
            <a:r>
              <a:rPr lang="en-US"/>
              <a:t>34 C.F.R § 106.40(b)(1)</a:t>
            </a:r>
          </a:p>
          <a:p>
            <a:pPr marL="0" indent="0">
              <a:buNone/>
            </a:pPr>
            <a:r>
              <a:rPr lang="en-US" b="1"/>
              <a:t>A recipient shall not </a:t>
            </a:r>
            <a:r>
              <a:rPr lang="en-US" b="1" u="sng"/>
              <a:t>discriminate against </a:t>
            </a:r>
            <a:r>
              <a:rPr lang="en-US" b="1"/>
              <a:t>any student, or </a:t>
            </a:r>
            <a:r>
              <a:rPr lang="en-US" b="1" u="sng"/>
              <a:t>exclude</a:t>
            </a:r>
            <a:r>
              <a:rPr lang="en-US" b="1"/>
              <a:t> </a:t>
            </a:r>
            <a:r>
              <a:rPr lang="en-US"/>
              <a:t>any student from its education program or activity, including any class or extracurricular activity, </a:t>
            </a:r>
            <a:r>
              <a:rPr lang="en-US" b="1"/>
              <a:t>on the basis of such student's pregnancy, childbirth, false pregnancy, termination of pregnancy or recovery therefrom, </a:t>
            </a:r>
            <a:r>
              <a:rPr lang="en-US" b="1" u="sng"/>
              <a:t>unless</a:t>
            </a:r>
            <a:r>
              <a:rPr lang="en-US"/>
              <a:t> the student requests </a:t>
            </a:r>
            <a:r>
              <a:rPr lang="en-US" b="1"/>
              <a:t>voluntarily to participate in a separate portion</a:t>
            </a:r>
            <a:r>
              <a:rPr lang="en-US"/>
              <a:t> of the program or activity of the recipient.</a:t>
            </a:r>
          </a:p>
          <a:p>
            <a:pPr marL="457200" indent="-457200"/>
            <a:endParaRPr lang="en-US"/>
          </a:p>
          <a:p>
            <a:pPr marL="0" indent="0">
              <a:buNone/>
            </a:pPr>
            <a:r>
              <a:rPr lang="en-US"/>
              <a:t>Guidance says: Make “reasonable and responsive” adjustments.</a:t>
            </a:r>
          </a:p>
          <a:p>
            <a:endParaRPr lang="en-US"/>
          </a:p>
          <a:p>
            <a:endParaRPr lang="en-US"/>
          </a:p>
        </p:txBody>
      </p:sp>
      <p:sp>
        <p:nvSpPr>
          <p:cNvPr id="4" name="Title 3"/>
          <p:cNvSpPr>
            <a:spLocks noGrp="1"/>
          </p:cNvSpPr>
          <p:nvPr>
            <p:ph type="title" idx="4294967295"/>
          </p:nvPr>
        </p:nvSpPr>
        <p:spPr>
          <a:xfrm>
            <a:off x="555625" y="365125"/>
            <a:ext cx="10798175" cy="1061339"/>
          </a:xfrm>
        </p:spPr>
        <p:txBody>
          <a:bodyPr/>
          <a:lstStyle/>
          <a:p>
            <a:pPr rtl="0" eaLnBrk="1" latinLnBrk="0" hangingPunct="1"/>
            <a:r>
              <a:rPr lang="en-US" sz="3600" b="1">
                <a:solidFill>
                  <a:srgbClr val="0176BB"/>
                </a:solidFill>
                <a:latin typeface="Calibri" panose="020f0502020204030204" pitchFamily="34" charset="0"/>
                <a:ea typeface="+mn-ea"/>
                <a:cs typeface="+mn-cs"/>
              </a:rPr>
              <a:t>Prohibition Against Exclusion of Students</a:t>
            </a:r>
            <a:endParaRPr lang="en-US">
              <a:effectLst/>
            </a:endParaRPr>
          </a:p>
        </p:txBody>
      </p:sp>
    </p:spTree>
    <p:extLst>
      <p:ext uri="{BB962C8B-B14F-4D97-AF65-F5344CB8AC3E}">
        <p14:creationId val="3035212812"/>
      </p:ext>
    </p:ext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 Placeholder 2"/>
          <p:cNvSpPr>
            <a:spLocks noGrp="1"/>
          </p:cNvSpPr>
          <p:nvPr>
            <p:ph type="body" sz="quarter" idx="19"/>
          </p:nvPr>
        </p:nvSpPr>
        <p:spPr/>
        <p:txBody>
          <a:bodyPr/>
          <a:lstStyle/>
          <a:p>
            <a:pPr marL="0" indent="0">
              <a:buNone/>
            </a:pPr>
            <a:r>
              <a:rPr lang="en-US"/>
              <a:t>34 C.F.R § 106.40(b)(2)</a:t>
            </a:r>
          </a:p>
          <a:p>
            <a:pPr marL="0" indent="0">
              <a:buNone/>
            </a:pPr>
            <a:r>
              <a:rPr lang="en-US"/>
              <a:t>A recipient </a:t>
            </a:r>
            <a:r>
              <a:rPr lang="en-US" b="1"/>
              <a:t>may require </a:t>
            </a:r>
            <a:r>
              <a:rPr lang="en-US"/>
              <a:t>such a student to </a:t>
            </a:r>
            <a:r>
              <a:rPr lang="en-US" b="1"/>
              <a:t>obtain the certification of a physician </a:t>
            </a:r>
            <a:r>
              <a:rPr lang="en-US"/>
              <a:t>that the student is physically and emotionally able to continue participation </a:t>
            </a:r>
            <a:r>
              <a:rPr lang="en-US" b="1"/>
              <a:t>so long as </a:t>
            </a:r>
            <a:r>
              <a:rPr lang="en-US"/>
              <a:t>such a certification </a:t>
            </a:r>
            <a:r>
              <a:rPr lang="en-US" b="1"/>
              <a:t>is required of all students for other physical or emotional conditions </a:t>
            </a:r>
            <a:r>
              <a:rPr lang="en-US"/>
              <a:t>requiring the attention of a physician.</a:t>
            </a:r>
          </a:p>
          <a:p>
            <a:endParaRPr lang="en-US"/>
          </a:p>
          <a:p>
            <a:endParaRPr lang="en-US"/>
          </a:p>
          <a:p>
            <a:endParaRPr lang="en-US"/>
          </a:p>
          <a:p>
            <a:endParaRPr lang="en-US"/>
          </a:p>
        </p:txBody>
      </p:sp>
      <p:sp>
        <p:nvSpPr>
          <p:cNvPr id="4" name="Title 3"/>
          <p:cNvSpPr>
            <a:spLocks noGrp="1"/>
          </p:cNvSpPr>
          <p:nvPr>
            <p:ph type="title" idx="4294967295"/>
          </p:nvPr>
        </p:nvSpPr>
        <p:spPr>
          <a:xfrm>
            <a:off x="555625" y="365125"/>
            <a:ext cx="10798175" cy="1049147"/>
          </a:xfrm>
        </p:spPr>
        <p:txBody>
          <a:bodyPr/>
          <a:lstStyle/>
          <a:p>
            <a:pPr rtl="0" eaLnBrk="1" latinLnBrk="0" hangingPunct="1"/>
            <a:r>
              <a:rPr lang="en-US" sz="3600" b="1" kern="1200">
                <a:solidFill>
                  <a:srgbClr val="0176BB"/>
                </a:solidFill>
                <a:effectLst/>
                <a:latin typeface="Calibri" panose="020f0502020204030204" pitchFamily="34" charset="0"/>
                <a:ea typeface="+mn-ea"/>
                <a:cs typeface="+mn-cs"/>
              </a:rPr>
              <a:t>Students - Health Certifications?</a:t>
            </a:r>
            <a:endParaRPr lang="en-US">
              <a:effectLst/>
            </a:endParaRPr>
          </a:p>
        </p:txBody>
      </p:sp>
    </p:spTree>
    <p:extLst>
      <p:ext uri="{BB962C8B-B14F-4D97-AF65-F5344CB8AC3E}">
        <p14:creationId val="3821525886"/>
      </p:ext>
    </p:ext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 Placeholder 2"/>
          <p:cNvSpPr>
            <a:spLocks noGrp="1"/>
          </p:cNvSpPr>
          <p:nvPr>
            <p:ph type="body" sz="quarter" idx="19"/>
          </p:nvPr>
        </p:nvSpPr>
        <p:spPr/>
        <p:txBody>
          <a:bodyPr/>
          <a:lstStyle/>
          <a:p>
            <a:pPr marL="0" indent="0">
              <a:buNone/>
            </a:pPr>
            <a:r>
              <a:rPr lang="en-US"/>
              <a:t>34 C.F.R § 106.40(b)(3)</a:t>
            </a:r>
          </a:p>
          <a:p>
            <a:pPr marL="0" indent="0">
              <a:buNone/>
            </a:pPr>
            <a:endParaRPr lang="en-US"/>
          </a:p>
          <a:p>
            <a:pPr marL="0" indent="0">
              <a:buNone/>
            </a:pPr>
            <a:r>
              <a:rPr lang="en-US"/>
              <a:t>A recipient which operates a portion of its education program or activity separately for pregnant students, admittance to which is completely </a:t>
            </a:r>
            <a:r>
              <a:rPr lang="en-US" b="1"/>
              <a:t>voluntary</a:t>
            </a:r>
            <a:r>
              <a:rPr lang="en-US"/>
              <a:t> on the part of the student as provided in paragraph (b)(1) of this section shall ensure that the </a:t>
            </a:r>
            <a:r>
              <a:rPr lang="en-US" b="1"/>
              <a:t>separate portion is comparable to that offered to non-pregnant students</a:t>
            </a:r>
            <a:r>
              <a:rPr lang="en-US"/>
              <a:t>.</a:t>
            </a:r>
          </a:p>
          <a:p>
            <a:endParaRPr lang="en-US"/>
          </a:p>
          <a:p>
            <a:endParaRPr lang="en-US"/>
          </a:p>
          <a:p>
            <a:endParaRPr lang="en-US"/>
          </a:p>
        </p:txBody>
      </p:sp>
      <p:sp>
        <p:nvSpPr>
          <p:cNvPr id="4" name="Title 3"/>
          <p:cNvSpPr>
            <a:spLocks noGrp="1"/>
          </p:cNvSpPr>
          <p:nvPr>
            <p:ph type="title" idx="4294967295"/>
          </p:nvPr>
        </p:nvSpPr>
        <p:spPr>
          <a:xfrm>
            <a:off x="555625" y="365125"/>
            <a:ext cx="10798175" cy="1061339"/>
          </a:xfrm>
        </p:spPr>
        <p:txBody>
          <a:bodyPr/>
          <a:lstStyle/>
          <a:p>
            <a:pPr rtl="0" eaLnBrk="1" latinLnBrk="0" hangingPunct="1"/>
            <a:r>
              <a:rPr lang="en-US" sz="3600" b="1" kern="1200">
                <a:solidFill>
                  <a:srgbClr val="0176BB"/>
                </a:solidFill>
                <a:effectLst/>
                <a:latin typeface="Calibri" panose="020f0502020204030204" pitchFamily="34" charset="0"/>
                <a:ea typeface="+mn-ea"/>
                <a:cs typeface="+mn-cs"/>
              </a:rPr>
              <a:t>Students - Separate Programs?</a:t>
            </a:r>
            <a:endParaRPr lang="en-US">
              <a:effectLst/>
            </a:endParaRPr>
          </a:p>
        </p:txBody>
      </p:sp>
    </p:spTree>
    <p:extLst>
      <p:ext uri="{BB962C8B-B14F-4D97-AF65-F5344CB8AC3E}">
        <p14:creationId val="1752488456"/>
      </p:ext>
    </p:ext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 Placeholder 2"/>
          <p:cNvSpPr>
            <a:spLocks noGrp="1"/>
          </p:cNvSpPr>
          <p:nvPr>
            <p:ph type="body" sz="quarter" idx="19"/>
          </p:nvPr>
        </p:nvSpPr>
        <p:spPr/>
        <p:txBody>
          <a:bodyPr>
            <a:normAutofit/>
          </a:bodyPr>
          <a:lstStyle/>
          <a:p>
            <a:pPr marL="0" indent="0">
              <a:buNone/>
            </a:pPr>
            <a:r>
              <a:rPr lang="en-US"/>
              <a:t>34 C.F.R § 106.40(b)(4)</a:t>
            </a:r>
          </a:p>
          <a:p>
            <a:pPr marL="0" indent="0">
              <a:buNone/>
            </a:pPr>
            <a:endParaRPr lang="en-US"/>
          </a:p>
          <a:p>
            <a:pPr marL="0" indent="0">
              <a:buNone/>
            </a:pPr>
            <a:r>
              <a:rPr lang="en-US"/>
              <a:t>A recipient shall treat </a:t>
            </a:r>
            <a:r>
              <a:rPr lang="en-US" b="1"/>
              <a:t>pregnancy, childbirth, false pregnancy, termination of pregnancy and recovery therefrom </a:t>
            </a:r>
            <a:r>
              <a:rPr lang="en-US" b="1" u="sng"/>
              <a:t>in the same manner and under the same policies </a:t>
            </a:r>
            <a:r>
              <a:rPr lang="en-US"/>
              <a:t>as any </a:t>
            </a:r>
            <a:r>
              <a:rPr lang="en-US" b="1"/>
              <a:t>other temporary disability </a:t>
            </a:r>
            <a:r>
              <a:rPr lang="en-US"/>
              <a:t>with respect to any </a:t>
            </a:r>
            <a:r>
              <a:rPr lang="en-US" b="1" u="sng"/>
              <a:t>medical or hospital benefit, service, plan or policy </a:t>
            </a:r>
            <a:r>
              <a:rPr lang="en-US"/>
              <a:t>which such recipient administers, operates, offers, or participates in with respect to students admitted to the recipient's educational program or activity.</a:t>
            </a:r>
          </a:p>
          <a:p>
            <a:endParaRPr lang="en-US"/>
          </a:p>
          <a:p>
            <a:pPr marL="0" indent="0">
              <a:buNone/>
            </a:pPr>
            <a:endParaRPr lang="en-US"/>
          </a:p>
          <a:p>
            <a:endParaRPr lang="en-US"/>
          </a:p>
        </p:txBody>
      </p:sp>
      <p:sp>
        <p:nvSpPr>
          <p:cNvPr id="4" name="Title 3"/>
          <p:cNvSpPr>
            <a:spLocks noGrp="1"/>
          </p:cNvSpPr>
          <p:nvPr>
            <p:ph type="title" idx="4294967295"/>
          </p:nvPr>
        </p:nvSpPr>
        <p:spPr>
          <a:xfrm>
            <a:off x="555625" y="365125"/>
            <a:ext cx="10798175" cy="1061339"/>
          </a:xfrm>
        </p:spPr>
        <p:txBody>
          <a:bodyPr/>
          <a:lstStyle/>
          <a:p>
            <a:pPr rtl="0" eaLnBrk="1" latinLnBrk="0" hangingPunct="1"/>
            <a:r>
              <a:rPr lang="en-US" sz="3600" b="1" kern="1200">
                <a:solidFill>
                  <a:srgbClr val="0176BB"/>
                </a:solidFill>
                <a:effectLst/>
                <a:latin typeface="Calibri" panose="020f0502020204030204" pitchFamily="34" charset="0"/>
                <a:ea typeface="+mn-ea"/>
                <a:cs typeface="+mn-cs"/>
              </a:rPr>
              <a:t>Temporary Disabilities (Title IX)</a:t>
            </a:r>
            <a:endParaRPr lang="en-US">
              <a:effectLst/>
            </a:endParaRPr>
          </a:p>
        </p:txBody>
      </p:sp>
    </p:spTree>
    <p:extLst>
      <p:ext uri="{BB962C8B-B14F-4D97-AF65-F5344CB8AC3E}">
        <p14:creationId val="1026080587"/>
      </p:ext>
    </p:ext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 Placeholder 1">
            <a:extLst>
              <a:ext uri="{FF2B5EF4-FFF2-40B4-BE49-F238E27FC236}">
                <a16:creationId xmlns:a16="http://schemas.microsoft.com/office/drawing/2014/main" id="{035091E9-0D0F-4CAB-AA51-246FB383395A}"/>
              </a:ext>
            </a:extLst>
          </p:cNvPr>
          <p:cNvSpPr>
            <a:spLocks noGrp="1"/>
          </p:cNvSpPr>
          <p:nvPr>
            <p:ph type="body" sz="quarter" idx="18"/>
          </p:nvPr>
        </p:nvSpPr>
        <p:spPr/>
        <p:txBody>
          <a:bodyPr/>
          <a:lstStyle/>
          <a:p>
            <a:r>
              <a:rPr lang="en-US"/>
              <a:t>Title IX &amp; Disabilities</a:t>
            </a:r>
          </a:p>
        </p:txBody>
      </p:sp>
      <p:sp>
        <p:nvSpPr>
          <p:cNvPr id="3" name="Text Placeholder 2">
            <a:extLst>
              <a:ext uri="{FF2B5EF4-FFF2-40B4-BE49-F238E27FC236}">
                <a16:creationId xmlns:a16="http://schemas.microsoft.com/office/drawing/2014/main" id="{BFDEE1CE-7F32-4612-860F-CF208FE6915A}"/>
              </a:ext>
            </a:extLst>
          </p:cNvPr>
          <p:cNvSpPr>
            <a:spLocks noGrp="1"/>
          </p:cNvSpPr>
          <p:nvPr>
            <p:ph type="body" sz="quarter" idx="19"/>
          </p:nvPr>
        </p:nvSpPr>
        <p:spPr/>
        <p:txBody>
          <a:bodyPr>
            <a:normAutofit/>
          </a:bodyPr>
          <a:lstStyle/>
          <a:p>
            <a:pPr marL="457200" indent="-457200"/>
            <a:r>
              <a:rPr lang="en-US" sz="2600"/>
              <a:t>Holding students to academic requirements that are essential to the instruction ≠ discrimination</a:t>
            </a:r>
          </a:p>
          <a:p>
            <a:pPr marL="457200" indent="-457200"/>
            <a:r>
              <a:rPr lang="en-US" sz="2600"/>
              <a:t>Declining to provide modifications if they would fundamentally alter the nature of the public service provided ≠ discrimination</a:t>
            </a:r>
          </a:p>
          <a:p>
            <a:pPr marL="457200" indent="-457200"/>
            <a:r>
              <a:rPr lang="en-US" sz="2600"/>
              <a:t>Reasonable accommodations/adjustments may be requested</a:t>
            </a:r>
          </a:p>
          <a:p>
            <a:pPr marL="914400" lvl="1" indent="-457200"/>
            <a:r>
              <a:rPr lang="en-US" sz="2600"/>
              <a:t>Institution </a:t>
            </a:r>
            <a:r>
              <a:rPr lang="en-US" sz="2600" b="1" u="sng"/>
              <a:t>must</a:t>
            </a:r>
            <a:r>
              <a:rPr lang="en-US" sz="2600"/>
              <a:t> engage in an </a:t>
            </a:r>
            <a:r>
              <a:rPr lang="en-US" sz="2600" b="1" u="sng"/>
              <a:t>interactive process </a:t>
            </a:r>
            <a:r>
              <a:rPr lang="en-US" sz="2600"/>
              <a:t>to determine what accommodations are reasonable</a:t>
            </a:r>
          </a:p>
          <a:p>
            <a:pPr marL="914400" lvl="1" indent="-457200"/>
            <a:r>
              <a:rPr lang="en-US" sz="2600"/>
              <a:t>Medical documentation to support accommodations </a:t>
            </a:r>
            <a:r>
              <a:rPr lang="en-US" sz="2600" b="1"/>
              <a:t>may</a:t>
            </a:r>
            <a:r>
              <a:rPr lang="en-US" sz="2600"/>
              <a:t> be requested</a:t>
            </a:r>
          </a:p>
          <a:p>
            <a:pPr marL="914400" lvl="1" indent="-457200"/>
            <a:endParaRPr lang="en-US" sz="2600"/>
          </a:p>
          <a:p>
            <a:pPr marL="914400" lvl="1" indent="-457200"/>
            <a:endParaRPr lang="en-US" sz="2600"/>
          </a:p>
          <a:p>
            <a:endParaRPr lang="en-US"/>
          </a:p>
        </p:txBody>
      </p:sp>
    </p:spTree>
    <p:extLst>
      <p:ext uri="{BB962C8B-B14F-4D97-AF65-F5344CB8AC3E}">
        <p14:creationId val="128314304"/>
      </p:ext>
    </p:ext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 Placeholder 2"/>
          <p:cNvSpPr>
            <a:spLocks noGrp="1"/>
          </p:cNvSpPr>
          <p:nvPr>
            <p:ph type="body" sz="quarter" idx="19"/>
          </p:nvPr>
        </p:nvSpPr>
        <p:spPr/>
        <p:txBody>
          <a:bodyPr/>
          <a:lstStyle/>
          <a:p>
            <a:pPr marL="0" indent="0">
              <a:buNone/>
            </a:pPr>
            <a:r>
              <a:rPr lang="en-US"/>
              <a:t>34 C.F.R § 106.40(b)(5)</a:t>
            </a:r>
          </a:p>
          <a:p>
            <a:pPr marL="0" indent="0">
              <a:buNone/>
            </a:pPr>
            <a:endParaRPr lang="en-US"/>
          </a:p>
          <a:p>
            <a:pPr marL="0" indent="0">
              <a:buNone/>
            </a:pPr>
            <a:r>
              <a:rPr lang="en-US"/>
              <a:t>In the case of a recipient which does not maintain a leave policy for its students, or in the case of a student who does not otherwise qualify for leave under such a policy, </a:t>
            </a:r>
            <a:r>
              <a:rPr lang="en-US" b="1"/>
              <a:t>a recipient shall treat pregnancy, childbirth, false pregnancy, termination of pregnancy and recovery therefrom as a justification for a leave of absence </a:t>
            </a:r>
            <a:r>
              <a:rPr lang="en-US"/>
              <a:t>for so long </a:t>
            </a:r>
            <a:r>
              <a:rPr lang="en-US" b="1"/>
              <a:t>a period of time as is deemed medically necessary by the student's physician</a:t>
            </a:r>
            <a:r>
              <a:rPr lang="en-US"/>
              <a:t>, at the conclusion of which the student shall be </a:t>
            </a:r>
            <a:r>
              <a:rPr lang="en-US" b="1"/>
              <a:t>reinstated to the status which she held when the leave began</a:t>
            </a:r>
            <a:r>
              <a:rPr lang="en-US"/>
              <a:t>.</a:t>
            </a:r>
          </a:p>
          <a:p>
            <a:endParaRPr lang="en-US"/>
          </a:p>
          <a:p>
            <a:endParaRPr lang="en-US"/>
          </a:p>
          <a:p>
            <a:endParaRPr lang="en-US"/>
          </a:p>
        </p:txBody>
      </p:sp>
      <p:sp>
        <p:nvSpPr>
          <p:cNvPr id="4" name="Title 3"/>
          <p:cNvSpPr>
            <a:spLocks noGrp="1"/>
          </p:cNvSpPr>
          <p:nvPr>
            <p:ph type="title" idx="4294967295"/>
          </p:nvPr>
        </p:nvSpPr>
        <p:spPr>
          <a:xfrm>
            <a:off x="555625" y="336551"/>
            <a:ext cx="10761599" cy="1102106"/>
          </a:xfrm>
        </p:spPr>
        <p:txBody>
          <a:bodyPr/>
          <a:lstStyle/>
          <a:p>
            <a:pPr rtl="0" eaLnBrk="1" latinLnBrk="0" hangingPunct="1"/>
            <a:r>
              <a:rPr lang="en-US" sz="3600" b="1" kern="1200">
                <a:solidFill>
                  <a:srgbClr val="0176BB"/>
                </a:solidFill>
                <a:effectLst/>
                <a:latin typeface="Calibri" panose="020f0502020204030204" pitchFamily="34" charset="0"/>
                <a:ea typeface="+mn-ea"/>
                <a:cs typeface="+mn-cs"/>
              </a:rPr>
              <a:t>Leaves of Absence</a:t>
            </a:r>
            <a:endParaRPr lang="en-US">
              <a:effectLst/>
            </a:endParaRPr>
          </a:p>
        </p:txBody>
      </p:sp>
    </p:spTree>
    <p:extLst>
      <p:ext uri="{BB962C8B-B14F-4D97-AF65-F5344CB8AC3E}">
        <p14:creationId val="192248619"/>
      </p:ext>
    </p:extLst>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 Placeholder 2"/>
          <p:cNvSpPr>
            <a:spLocks noGrp="1"/>
          </p:cNvSpPr>
          <p:nvPr>
            <p:ph type="body" sz="quarter" idx="19"/>
          </p:nvPr>
        </p:nvSpPr>
        <p:spPr/>
        <p:txBody>
          <a:bodyPr/>
          <a:lstStyle/>
          <a:p>
            <a:r>
              <a:rPr lang="en-US"/>
              <a:t>34 C.F.R § 106.21(c):  Recipients</a:t>
            </a:r>
          </a:p>
          <a:p>
            <a:pPr marL="514350" indent="-514350">
              <a:buFont typeface="+mj-lt"/>
              <a:buAutoNum type="arabicPeriod"/>
            </a:pPr>
            <a:r>
              <a:rPr lang="en-US" b="1" u="sng"/>
              <a:t>Shall not </a:t>
            </a:r>
            <a:r>
              <a:rPr lang="en-US" i="1"/>
              <a:t>apply any rule </a:t>
            </a:r>
            <a:r>
              <a:rPr lang="en-US"/>
              <a:t>concerning the </a:t>
            </a:r>
            <a:r>
              <a:rPr lang="en-US" b="1"/>
              <a:t>actual or potential parental, family, or marital status of a student or applicant </a:t>
            </a:r>
            <a:r>
              <a:rPr lang="en-US"/>
              <a:t>which treats persons differently on the basis of sex. . . </a:t>
            </a:r>
          </a:p>
          <a:p>
            <a:pPr marL="514350" indent="-514350">
              <a:buFont typeface="+mj-lt"/>
              <a:buAutoNum type="arabicPeriod"/>
            </a:pPr>
            <a:r>
              <a:rPr lang="en-US" b="1" u="sng"/>
              <a:t>Shall not </a:t>
            </a:r>
            <a:r>
              <a:rPr lang="en-US"/>
              <a:t>discriminate against or exclude any person on the </a:t>
            </a:r>
            <a:r>
              <a:rPr lang="en-US" b="1"/>
              <a:t>basis of pregnancy, childbirth, termination of pregnancy, or recovery therefrom. . . </a:t>
            </a:r>
            <a:endParaRPr lang="en-US"/>
          </a:p>
          <a:p>
            <a:endParaRPr lang="en-US"/>
          </a:p>
        </p:txBody>
      </p:sp>
      <p:sp>
        <p:nvSpPr>
          <p:cNvPr id="4" name="Title 3"/>
          <p:cNvSpPr>
            <a:spLocks noGrp="1"/>
          </p:cNvSpPr>
          <p:nvPr>
            <p:ph type="title" idx="4294967295"/>
          </p:nvPr>
        </p:nvSpPr>
        <p:spPr>
          <a:xfrm>
            <a:off x="555625" y="365125"/>
            <a:ext cx="9222359" cy="1049147"/>
          </a:xfrm>
        </p:spPr>
        <p:txBody>
          <a:bodyPr>
            <a:normAutofit fontScale="90000"/>
          </a:bodyPr>
          <a:lstStyle/>
          <a:p>
            <a:pPr rtl="0" eaLnBrk="1" latinLnBrk="0" hangingPunct="1"/>
            <a:r>
              <a:rPr lang="en-US" sz="3600" b="1" kern="1200">
                <a:solidFill>
                  <a:srgbClr val="0176BB"/>
                </a:solidFill>
                <a:effectLst/>
                <a:latin typeface="Calibri" panose="020f0502020204030204" pitchFamily="34" charset="0"/>
                <a:ea typeface="+mn-ea"/>
                <a:cs typeface="+mn-cs"/>
              </a:rPr>
              <a:t>Non-Discrimination on the Basis of Sex in Admissions (1 of 2)</a:t>
            </a:r>
            <a:endParaRPr lang="en-US">
              <a:effectLst/>
            </a:endParaRPr>
          </a:p>
        </p:txBody>
      </p:sp>
    </p:spTree>
    <p:extLst>
      <p:ext uri="{BB962C8B-B14F-4D97-AF65-F5344CB8AC3E}">
        <p14:creationId val="2271421739"/>
      </p:ext>
    </p:extLst>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 Placeholder 2"/>
          <p:cNvSpPr>
            <a:spLocks noGrp="1"/>
          </p:cNvSpPr>
          <p:nvPr>
            <p:ph type="body" sz="quarter" idx="19"/>
          </p:nvPr>
        </p:nvSpPr>
        <p:spPr/>
        <p:txBody>
          <a:bodyPr/>
          <a:lstStyle/>
          <a:p>
            <a:r>
              <a:rPr lang="en-US"/>
              <a:t>34 C.F.R § 106.21(c):  Recipients</a:t>
            </a:r>
          </a:p>
          <a:p>
            <a:pPr marL="514350" indent="-514350">
              <a:buFont typeface="+mj-lt"/>
              <a:buAutoNum type="arabicPeriod" startAt="3"/>
            </a:pPr>
            <a:r>
              <a:rPr lang="en-US" b="1" u="sng"/>
              <a:t>Shall</a:t>
            </a:r>
            <a:r>
              <a:rPr lang="en-US"/>
              <a:t> treat </a:t>
            </a:r>
            <a:r>
              <a:rPr lang="en-US" b="1"/>
              <a:t>disabilities</a:t>
            </a:r>
            <a:r>
              <a:rPr lang="en-US"/>
              <a:t> related to </a:t>
            </a:r>
            <a:r>
              <a:rPr lang="en-US" b="1"/>
              <a:t>pregnancy, childbirth, termination of pregnancy, or recovery therefrom </a:t>
            </a:r>
            <a:r>
              <a:rPr lang="en-US"/>
              <a:t>in the </a:t>
            </a:r>
            <a:r>
              <a:rPr lang="en-US" b="1"/>
              <a:t>same manner </a:t>
            </a:r>
            <a:r>
              <a:rPr lang="en-US"/>
              <a:t>and under the same policies </a:t>
            </a:r>
            <a:r>
              <a:rPr lang="en-US" b="1"/>
              <a:t>as any other temporary disability or physical condition</a:t>
            </a:r>
          </a:p>
          <a:p>
            <a:pPr marL="514350" indent="-514350">
              <a:buFont typeface="+mj-lt"/>
              <a:buAutoNum type="arabicPeriod" startAt="3"/>
            </a:pPr>
            <a:r>
              <a:rPr lang="en-US" b="1" u="sng"/>
              <a:t>Shall not </a:t>
            </a:r>
            <a:r>
              <a:rPr lang="en-US" b="1"/>
              <a:t>make pre-admission inquiry as to the marital status of an applicant for admission, including whether such applicant is “Miss or “Mrs.” (unless asked of both sexes and results are not used for a discriminatory purpose)</a:t>
            </a:r>
            <a:endParaRPr lang="en-US"/>
          </a:p>
          <a:p>
            <a:endParaRPr lang="en-US"/>
          </a:p>
          <a:p>
            <a:endParaRPr lang="en-US"/>
          </a:p>
          <a:p>
            <a:endParaRPr lang="en-US"/>
          </a:p>
        </p:txBody>
      </p:sp>
      <p:sp>
        <p:nvSpPr>
          <p:cNvPr id="4" name="Title 3"/>
          <p:cNvSpPr>
            <a:spLocks noGrp="1"/>
          </p:cNvSpPr>
          <p:nvPr>
            <p:ph type="title" idx="4294967295"/>
          </p:nvPr>
        </p:nvSpPr>
        <p:spPr>
          <a:xfrm>
            <a:off x="555625" y="365125"/>
            <a:ext cx="9283319" cy="1049147"/>
          </a:xfrm>
        </p:spPr>
        <p:txBody>
          <a:bodyPr>
            <a:normAutofit fontScale="90000"/>
          </a:bodyPr>
          <a:lstStyle/>
          <a:p>
            <a:pPr rtl="0" eaLnBrk="1" latinLnBrk="0" hangingPunct="1"/>
            <a:r>
              <a:rPr lang="en-US" sz="3600" b="1" kern="1200">
                <a:solidFill>
                  <a:srgbClr val="0176BB"/>
                </a:solidFill>
                <a:effectLst/>
                <a:latin typeface="Calibri" panose="020f0502020204030204" pitchFamily="34" charset="0"/>
                <a:ea typeface="+mn-ea"/>
                <a:cs typeface="+mn-cs"/>
              </a:rPr>
              <a:t>Non-Discrimination on the Basis of Sex in Admissions (2 of 2)</a:t>
            </a:r>
            <a:endParaRPr lang="en-US">
              <a:effectLst/>
            </a:endParaRPr>
          </a:p>
        </p:txBody>
      </p:sp>
    </p:spTree>
    <p:extLst>
      <p:ext uri="{BB962C8B-B14F-4D97-AF65-F5344CB8AC3E}">
        <p14:creationId val="1552669231"/>
      </p:ext>
    </p:extLst>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 Placeholder 2"/>
          <p:cNvSpPr>
            <a:spLocks noGrp="1"/>
          </p:cNvSpPr>
          <p:nvPr>
            <p:ph type="body" sz="quarter" idx="19"/>
          </p:nvPr>
        </p:nvSpPr>
        <p:spPr/>
        <p:txBody>
          <a:bodyPr/>
          <a:lstStyle/>
          <a:p>
            <a:r>
              <a:rPr lang="en-US"/>
              <a:t>34 C.F.R § 106.57:</a:t>
            </a:r>
          </a:p>
          <a:p>
            <a:pPr marL="457200" indent="-457200"/>
            <a:r>
              <a:rPr lang="en-US"/>
              <a:t>Don’t use potential marital, parental, or family status of an employee or applicant as a reason for employment decisions</a:t>
            </a:r>
          </a:p>
          <a:p>
            <a:pPr marL="457200" indent="-457200"/>
            <a:r>
              <a:rPr lang="en-US"/>
              <a:t>Don’t use whether an employee is the breadwinner as a reason for employment decisions</a:t>
            </a:r>
          </a:p>
          <a:p>
            <a:pPr marL="457200" indent="-457200"/>
            <a:r>
              <a:rPr lang="en-US"/>
              <a:t>Can’t discriminate or exclude from employment on the basis of pregnancy, childbirth, false pregnancy, termination of pregnancy, or recovery therefrom</a:t>
            </a:r>
          </a:p>
          <a:p>
            <a:pPr marL="457200" indent="-457200"/>
            <a:endParaRPr lang="en-US"/>
          </a:p>
          <a:p>
            <a:endParaRPr lang="en-US"/>
          </a:p>
          <a:p>
            <a:endParaRPr lang="en-US"/>
          </a:p>
          <a:p>
            <a:endParaRPr lang="en-US"/>
          </a:p>
        </p:txBody>
      </p:sp>
      <p:sp>
        <p:nvSpPr>
          <p:cNvPr id="4" name="Title 3"/>
          <p:cNvSpPr>
            <a:spLocks noGrp="1"/>
          </p:cNvSpPr>
          <p:nvPr>
            <p:ph type="title" idx="4294967295"/>
          </p:nvPr>
        </p:nvSpPr>
        <p:spPr>
          <a:xfrm>
            <a:off x="555625" y="365125"/>
            <a:ext cx="10798175" cy="1085723"/>
          </a:xfrm>
        </p:spPr>
        <p:txBody>
          <a:bodyPr/>
          <a:lstStyle/>
          <a:p>
            <a:pPr rtl="0" eaLnBrk="1" latinLnBrk="0" hangingPunct="1"/>
            <a:r>
              <a:rPr lang="en-US" sz="3600" b="1" kern="1200">
                <a:solidFill>
                  <a:srgbClr val="0176BB"/>
                </a:solidFill>
                <a:effectLst/>
                <a:latin typeface="Calibri" panose="020f0502020204030204" pitchFamily="34" charset="0"/>
                <a:ea typeface="+mn-ea"/>
                <a:cs typeface="+mn-cs"/>
              </a:rPr>
              <a:t>Title IX/Employees (1 of 2)</a:t>
            </a:r>
            <a:endParaRPr lang="en-US">
              <a:effectLst/>
            </a:endParaRPr>
          </a:p>
        </p:txBody>
      </p:sp>
    </p:spTree>
    <p:extLst>
      <p:ext uri="{BB962C8B-B14F-4D97-AF65-F5344CB8AC3E}">
        <p14:creationId val="3537005666"/>
      </p:ext>
    </p:extLst>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 Placeholder 2"/>
          <p:cNvSpPr>
            <a:spLocks noGrp="1"/>
          </p:cNvSpPr>
          <p:nvPr>
            <p:ph type="body" sz="quarter" idx="19"/>
          </p:nvPr>
        </p:nvSpPr>
        <p:spPr/>
        <p:txBody>
          <a:bodyPr/>
          <a:lstStyle/>
          <a:p>
            <a:r>
              <a:rPr lang="en-US"/>
              <a:t>34 C.F.R § 106.57:</a:t>
            </a:r>
          </a:p>
          <a:p>
            <a:pPr marL="457200" indent="-457200"/>
            <a:r>
              <a:rPr lang="en-US"/>
              <a:t>Temporary disabilities from pregnancy, childbirth, false pregnancy, termination of pregnancy, and recovery therefrom should be treated the same as the employer treats any other temporary disability</a:t>
            </a:r>
          </a:p>
          <a:p>
            <a:pPr marL="457200" indent="-457200"/>
            <a:r>
              <a:rPr lang="en-US"/>
              <a:t>If no leave with pay is available, these are reasons for leave without pay.  The employee must be reinstated to a “comparable position, without decrease in rate of compensation or loss of promotional opportunities, or any other right or privilege of employment.”</a:t>
            </a:r>
          </a:p>
          <a:p>
            <a:pPr marL="457200" indent="-457200"/>
            <a:endParaRPr lang="en-US"/>
          </a:p>
          <a:p>
            <a:endParaRPr lang="en-US"/>
          </a:p>
          <a:p>
            <a:endParaRPr lang="en-US"/>
          </a:p>
          <a:p>
            <a:endParaRPr lang="en-US"/>
          </a:p>
        </p:txBody>
      </p:sp>
      <p:sp>
        <p:nvSpPr>
          <p:cNvPr id="4" name="Title 3"/>
          <p:cNvSpPr>
            <a:spLocks noGrp="1"/>
          </p:cNvSpPr>
          <p:nvPr>
            <p:ph type="title" idx="4294967295"/>
          </p:nvPr>
        </p:nvSpPr>
        <p:spPr>
          <a:xfrm>
            <a:off x="555625" y="365125"/>
            <a:ext cx="10798175" cy="1049147"/>
          </a:xfrm>
        </p:spPr>
        <p:txBody>
          <a:bodyPr/>
          <a:lstStyle/>
          <a:p>
            <a:pPr rtl="0" eaLnBrk="1" latinLnBrk="0" hangingPunct="1"/>
            <a:r>
              <a:rPr lang="en-US" sz="3600" b="1" kern="1200">
                <a:solidFill>
                  <a:srgbClr val="0176BB"/>
                </a:solidFill>
                <a:effectLst/>
                <a:latin typeface="Calibri" panose="020f0502020204030204" pitchFamily="34" charset="0"/>
                <a:ea typeface="+mn-ea"/>
                <a:cs typeface="+mn-cs"/>
              </a:rPr>
              <a:t>Title IX/Employees (2 of 2)</a:t>
            </a:r>
            <a:endParaRPr lang="en-US">
              <a:effectLst/>
            </a:endParaRPr>
          </a:p>
        </p:txBody>
      </p:sp>
    </p:spTree>
    <p:extLst>
      <p:ext uri="{BB962C8B-B14F-4D97-AF65-F5344CB8AC3E}">
        <p14:creationId val="2004760628"/>
      </p:ext>
    </p:ext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 Placeholder 1"/>
          <p:cNvSpPr>
            <a:spLocks noGrp="1"/>
          </p:cNvSpPr>
          <p:nvPr>
            <p:ph type="body" sz="quarter" idx="22"/>
          </p:nvPr>
        </p:nvSpPr>
        <p:spPr/>
        <p:txBody>
          <a:bodyPr/>
          <a:lstStyle/>
          <a:p>
            <a:r>
              <a:rPr lang="en-US"/>
              <a:t>What does this policy cover?	</a:t>
            </a:r>
          </a:p>
          <a:p>
            <a:endParaRPr lang="en-US"/>
          </a:p>
        </p:txBody>
      </p:sp>
      <p:sp>
        <p:nvSpPr>
          <p:cNvPr id="8" name="Text Placeholder 7"/>
          <p:cNvSpPr>
            <a:spLocks noGrp="1"/>
          </p:cNvSpPr>
          <p:nvPr>
            <p:ph type="body" sz="quarter" idx="19"/>
          </p:nvPr>
        </p:nvSpPr>
        <p:spPr>
          <a:xfrm>
            <a:off x="555626" y="1662113"/>
            <a:ext cx="3089096" cy="4824656"/>
          </a:xfrm>
        </p:spPr>
        <p:txBody>
          <a:bodyPr>
            <a:normAutofit fontScale="92500" lnSpcReduction="10000"/>
          </a:bodyPr>
          <a:lstStyle/>
          <a:p>
            <a:r>
              <a:rPr lang="en-US"/>
              <a:t>“Consequently, SVSU strictly prohibits sex discrimination”</a:t>
            </a:r>
          </a:p>
          <a:p>
            <a:r>
              <a:rPr lang="en-US"/>
              <a:t>Discrimination on the basis of pregnancy is a form of sex discrimination!</a:t>
            </a:r>
          </a:p>
          <a:p>
            <a:r>
              <a:rPr lang="en-US"/>
              <a:t>This policy applies to all members of the community (staff, students, faculty, etc.)</a:t>
            </a:r>
          </a:p>
        </p:txBody>
      </p:sp>
      <p:pic>
        <p:nvPicPr>
          <p:cNvPr id="6" name="Picture Placeholder 5" descr=""/>
          <p:cNvPicPr>
            <a:picLocks noGrp="1" noChangeAspect="1"/>
          </p:cNvPicPr>
          <p:nvPr>
            <p:ph type="pic" sz="quarter" idx="24"/>
          </p:nvPr>
        </p:nvPicPr>
        <p:blipFill>
          <a:blip r:embed="rId3"/>
          <a:srcRect l="191" t="489" r="21445" b="-489"/>
          <a:stretch>
            <a:fillRect/>
          </a:stretch>
        </p:blipFill>
        <p:spPr>
          <a:xfrm>
            <a:off x="3644900" y="1590675"/>
            <a:ext cx="8547100" cy="5267325"/>
          </a:xfrm>
          <a:prstGeom prst="rect">
            <a:avLst/>
          </a:prstGeom>
        </p:spPr>
      </p:pic>
      <p:sp>
        <p:nvSpPr>
          <p:cNvPr id="4" name="Title 3"/>
          <p:cNvSpPr>
            <a:spLocks noGrp="1"/>
          </p:cNvSpPr>
          <p:nvPr>
            <p:ph type="title" idx="4294967295"/>
          </p:nvPr>
        </p:nvSpPr>
        <p:spPr/>
        <p:txBody>
          <a:bodyPr/>
          <a:lstStyle/>
          <a:p>
            <a:pPr rtl="0" eaLnBrk="1" latinLnBrk="0" hangingPunct="1"/>
            <a:r>
              <a:rPr lang="en-US" sz="3600" b="1" kern="1200">
                <a:solidFill>
                  <a:srgbClr val="0176BB"/>
                </a:solidFill>
                <a:effectLst/>
                <a:latin typeface="Calibri" panose="020f0502020204030204" pitchFamily="34" charset="0"/>
                <a:ea typeface="+mn-ea"/>
                <a:cs typeface="+mn-cs"/>
              </a:rPr>
              <a:t>SVSU - Sexual Misconduct Policy </a:t>
            </a:r>
            <a:endParaRPr lang="en-US">
              <a:effectLst/>
            </a:endParaRPr>
          </a:p>
          <a:p>
            <a:endParaRPr lang="en-US"/>
          </a:p>
        </p:txBody>
      </p:sp>
    </p:spTree>
    <p:extLst>
      <p:ext uri="{BB962C8B-B14F-4D97-AF65-F5344CB8AC3E}">
        <p14:creationId val="3764290717"/>
      </p:ext>
    </p:extLst>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9" name="Text Placeholder 8">
            <a:extLst>
              <a:ext uri="{FF2B5EF4-FFF2-40B4-BE49-F238E27FC236}">
                <a16:creationId xmlns:a16="http://schemas.microsoft.com/office/drawing/2014/main" id="{01EEC3DA-098A-4E6C-85C8-CE34FE3DAF5E}"/>
              </a:ext>
            </a:extLst>
          </p:cNvPr>
          <p:cNvSpPr>
            <a:spLocks noGrp="1"/>
          </p:cNvSpPr>
          <p:nvPr>
            <p:ph type="body" sz="quarter" idx="18"/>
          </p:nvPr>
        </p:nvSpPr>
        <p:spPr/>
        <p:txBody>
          <a:bodyPr/>
          <a:lstStyle/>
          <a:p>
            <a:r>
              <a:rPr lang="en-US"/>
              <a:t>Interactive Process</a:t>
            </a:r>
          </a:p>
        </p:txBody>
      </p:sp>
      <p:graphicFrame>
        <p:nvGraphicFramePr>
          <p:cNvPr id="8" name="Content Placeholder 7">
            <a:extLst>
              <a:ext uri="{FF2B5EF4-FFF2-40B4-BE49-F238E27FC236}">
                <a16:creationId xmlns:a16="http://schemas.microsoft.com/office/drawing/2014/main" id="{5EB683F1-2D1E-4D94-A7AA-A010F0E80A2D}"/>
              </a:ext>
            </a:extLst>
          </p:cNvPr>
          <p:cNvGraphicFramePr>
            <a:graphicFrameLocks noGrp="1"/>
          </p:cNvGraphicFramePr>
          <p:nvPr>
            <p:ph sz="quarter" idx="19"/>
            <p:extLst>
              <p:ext uri="{D42A27DB-BD31-4B8C-83A1-F6EECF244321}">
                <p14:modId val="1320953828"/>
              </p:ext>
            </p:extLst>
          </p:nvPr>
        </p:nvGraphicFramePr>
        <p:xfrm>
          <a:off x="555625" y="1655763"/>
          <a:ext cx="10615613" cy="4592637"/>
        </p:xfrm>
        <a:graphic>
          <a:graphicData uri="http://schemas.openxmlformats.org/drawingml/2006/diagram">
            <dgm:relIds xmlns:dgm="http://schemas.openxmlformats.org/drawingml/2006/diagram" r:dm="rId4" r:lo="rId5" r:qs="rId6" r:cs="rId7"/>
          </a:graphicData>
        </a:graphic>
      </p:graphicFrame>
    </p:spTree>
    <p:extLst>
      <p:ext uri="{BB962C8B-B14F-4D97-AF65-F5344CB8AC3E}">
        <p14:creationId val="909965057"/>
      </p:ext>
    </p:ext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 Placeholder 2"/>
          <p:cNvSpPr>
            <a:spLocks noGrp="1"/>
          </p:cNvSpPr>
          <p:nvPr>
            <p:ph type="body" sz="quarter" idx="19"/>
          </p:nvPr>
        </p:nvSpPr>
        <p:spPr/>
        <p:txBody>
          <a:bodyPr>
            <a:normAutofit fontScale="70000" lnSpcReduction="20000"/>
          </a:bodyPr>
          <a:lstStyle/>
          <a:p>
            <a:pPr marL="457200" indent="-457200"/>
            <a:r>
              <a:rPr lang="en-US"/>
              <a:t>2013 Guidance from OCR:  </a:t>
            </a:r>
          </a:p>
          <a:p>
            <a:pPr marL="796925" indent="-339725"/>
            <a:r>
              <a:rPr lang="en-US"/>
              <a:t>Institutions are required to excuse student absences due to pregnancy or related conditions, for as long as the student’s doctor deems the absences to be medically necessary.</a:t>
            </a:r>
          </a:p>
          <a:p>
            <a:pPr marL="796925" indent="-339725"/>
            <a:r>
              <a:rPr lang="en-US">
                <a:solidFill>
                  <a:schemeClr val="dk1"/>
                </a:solidFill>
                <a:ea typeface="Gill Sans"/>
                <a:cs typeface="Gill Sans"/>
                <a:sym typeface="Gill Sans"/>
              </a:rPr>
              <a:t>When the student returns to school, they must be reinstated to the same status held when the leave began, including the opportunity to make up any work missed.</a:t>
            </a:r>
          </a:p>
          <a:p>
            <a:pPr marL="796925" indent="-339725"/>
            <a:r>
              <a:rPr lang="en-US">
                <a:solidFill>
                  <a:schemeClr val="dk1"/>
                </a:solidFill>
                <a:ea typeface="Gill Sans"/>
                <a:cs typeface="Gill Sans"/>
                <a:sym typeface="Gill Sans"/>
              </a:rPr>
              <a:t>As an alternative to making up missed work, the school may offer retaking a semester, taking part in an online course credit recovery program, or allowing the student additional time in a program to continue at the same pace and finish at a later date.  The student should be allowed to choose how to make up the work.</a:t>
            </a:r>
          </a:p>
          <a:p>
            <a:pPr marL="796925" indent="-339725"/>
            <a:r>
              <a:rPr lang="en-US">
                <a:solidFill>
                  <a:schemeClr val="dk1"/>
                </a:solidFill>
                <a:ea typeface="Gill Sans"/>
                <a:cs typeface="Gill Sans"/>
                <a:sym typeface="Gill Sans"/>
              </a:rPr>
              <a:t>Schools must ensure that the policies and practices of individual faculty members do not discriminate on the basis of pregnancy.</a:t>
            </a:r>
          </a:p>
          <a:p>
            <a:pPr marL="457200" indent="-339725"/>
            <a:r>
              <a:rPr lang="en-US">
                <a:solidFill>
                  <a:schemeClr val="dk1"/>
                </a:solidFill>
                <a:ea typeface="Gill Sans"/>
                <a:cs typeface="Gill Sans"/>
                <a:sym typeface="Gill Sans"/>
              </a:rPr>
              <a:t>Fresno City College OCR case, April 2018 – Student was literally giving birth on the days the final exam was offered.  Professor said she could retake the class or take an incomplete and make up the exam, but ultimately did not allow her to retake the exam.  OCR noted that the College needed to provide the student the opportunity to make up the exam.</a:t>
            </a:r>
          </a:p>
          <a:p>
            <a:endParaRPr lang="en-US"/>
          </a:p>
        </p:txBody>
      </p:sp>
      <p:sp>
        <p:nvSpPr>
          <p:cNvPr id="5" name="Title 4"/>
          <p:cNvSpPr>
            <a:spLocks noGrp="1"/>
          </p:cNvSpPr>
          <p:nvPr>
            <p:ph type="title" idx="4294967295"/>
          </p:nvPr>
        </p:nvSpPr>
        <p:spPr>
          <a:xfrm>
            <a:off x="346364" y="365125"/>
            <a:ext cx="11007436" cy="1325563"/>
          </a:xfrm>
        </p:spPr>
        <p:txBody>
          <a:bodyPr/>
          <a:lstStyle/>
          <a:p>
            <a:pPr rtl="0" eaLnBrk="1" latinLnBrk="0" hangingPunct="1"/>
            <a:r>
              <a:rPr lang="en-US" sz="3600" b="1" kern="1200">
                <a:solidFill>
                  <a:srgbClr val="0176BB"/>
                </a:solidFill>
                <a:effectLst/>
                <a:latin typeface="Calibri" panose="020f0502020204030204" pitchFamily="34" charset="0"/>
                <a:ea typeface="+mn-ea"/>
                <a:cs typeface="+mn-cs"/>
              </a:rPr>
              <a:t>Absences as Modifications/Accommodations</a:t>
            </a:r>
            <a:br>
              <a:rPr lang="en-US" sz="3600" b="1" kern="1200">
                <a:solidFill>
                  <a:srgbClr val="0176BB"/>
                </a:solidFill>
                <a:effectLst/>
                <a:latin typeface="Calibri" panose="020f0502020204030204" pitchFamily="34" charset="0"/>
                <a:ea typeface="+mn-ea"/>
                <a:cs typeface="+mn-cs"/>
              </a:rPr>
            </a:br>
            <a:r>
              <a:rPr lang="en-US" sz="3600" b="1" kern="1200">
                <a:solidFill>
                  <a:srgbClr val="0176BB"/>
                </a:solidFill>
                <a:effectLst/>
                <a:latin typeface="Calibri" panose="020f0502020204030204" pitchFamily="34" charset="0"/>
                <a:ea typeface="+mn-ea"/>
                <a:cs typeface="+mn-cs"/>
              </a:rPr>
              <a:t> (for students)</a:t>
            </a:r>
            <a:endParaRPr lang="en-US">
              <a:effectLst/>
            </a:endParaRPr>
          </a:p>
          <a:p>
            <a:endParaRPr lang="en-US"/>
          </a:p>
        </p:txBody>
      </p:sp>
    </p:spTree>
    <p:extLst>
      <p:ext uri="{BB962C8B-B14F-4D97-AF65-F5344CB8AC3E}">
        <p14:creationId val="3203650478"/>
      </p:ext>
    </p:extLst>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 Placeholder 1">
            <a:extLst>
              <a:ext uri="{FF2B5EF4-FFF2-40B4-BE49-F238E27FC236}">
                <a16:creationId xmlns:a16="http://schemas.microsoft.com/office/drawing/2014/main" id="{17013BAB-59D5-40FE-BFA3-4CF5D229636B}"/>
              </a:ext>
            </a:extLst>
          </p:cNvPr>
          <p:cNvSpPr>
            <a:spLocks noGrp="1"/>
          </p:cNvSpPr>
          <p:nvPr>
            <p:ph type="body" sz="quarter" idx="18"/>
          </p:nvPr>
        </p:nvSpPr>
        <p:spPr>
          <a:xfrm>
            <a:off x="555456" y="608856"/>
            <a:ext cx="8855243" cy="595451"/>
          </a:xfrm>
        </p:spPr>
        <p:txBody>
          <a:bodyPr/>
          <a:lstStyle/>
          <a:p>
            <a:r>
              <a:rPr lang="en-US" sz="2800"/>
              <a:t>Accommodations for labs and other “dangerous” settings</a:t>
            </a:r>
          </a:p>
        </p:txBody>
      </p:sp>
      <p:sp>
        <p:nvSpPr>
          <p:cNvPr id="3" name="Text Placeholder 2">
            <a:extLst>
              <a:ext uri="{FF2B5EF4-FFF2-40B4-BE49-F238E27FC236}">
                <a16:creationId xmlns:a16="http://schemas.microsoft.com/office/drawing/2014/main" id="{110B5D72-1A98-4AF9-B5E7-158457E71FA1}"/>
              </a:ext>
            </a:extLst>
          </p:cNvPr>
          <p:cNvSpPr>
            <a:spLocks noGrp="1"/>
          </p:cNvSpPr>
          <p:nvPr>
            <p:ph type="body" sz="quarter" idx="19"/>
          </p:nvPr>
        </p:nvSpPr>
        <p:spPr/>
        <p:txBody>
          <a:bodyPr/>
          <a:lstStyle/>
          <a:p>
            <a:r>
              <a:rPr lang="en-US"/>
              <a:t>Fact specific – </a:t>
            </a:r>
            <a:r>
              <a:rPr lang="en-US" b="1"/>
              <a:t>no bright line test</a:t>
            </a:r>
            <a:r>
              <a:rPr lang="en-US"/>
              <a:t>. Must work closely with stakeholders (including faculty) to assess the following issues:</a:t>
            </a:r>
          </a:p>
          <a:p>
            <a:pPr lvl="1"/>
            <a:r>
              <a:rPr lang="en-US" b="1"/>
              <a:t>Fundamental Alteration (ADA)</a:t>
            </a:r>
          </a:p>
          <a:p>
            <a:pPr lvl="1"/>
            <a:r>
              <a:rPr lang="en-US" b="1"/>
              <a:t>Essential to the Instruction (Section 504)</a:t>
            </a:r>
          </a:p>
          <a:p>
            <a:pPr lvl="1"/>
            <a:r>
              <a:rPr lang="en-US" b="1"/>
              <a:t>Undue Burden (ADA)</a:t>
            </a:r>
          </a:p>
          <a:p>
            <a:r>
              <a:rPr lang="en-US"/>
              <a:t>Consider accreditation</a:t>
            </a:r>
          </a:p>
          <a:p>
            <a:r>
              <a:rPr lang="en-US"/>
              <a:t>Be flexible and </a:t>
            </a:r>
            <a:r>
              <a:rPr lang="en-US" b="1" u="sng"/>
              <a:t>INTERACTIVE</a:t>
            </a:r>
          </a:p>
          <a:p>
            <a:r>
              <a:rPr lang="en-US"/>
              <a:t>Be </a:t>
            </a:r>
            <a:r>
              <a:rPr lang="en-US" b="1"/>
              <a:t>consistent</a:t>
            </a:r>
            <a:r>
              <a:rPr lang="en-US"/>
              <a:t> under similar circumstances</a:t>
            </a:r>
          </a:p>
          <a:p>
            <a:pPr lvl="1"/>
            <a:r>
              <a:rPr lang="en-US"/>
              <a:t>If the circumstances are different – and justify a different course of action – document the circumstances and course of action</a:t>
            </a:r>
          </a:p>
          <a:p>
            <a:pPr lvl="1"/>
            <a:endParaRPr lang="en-US"/>
          </a:p>
        </p:txBody>
      </p:sp>
    </p:spTree>
    <p:extLst>
      <p:ext uri="{BB962C8B-B14F-4D97-AF65-F5344CB8AC3E}">
        <p14:creationId val="184556275"/>
      </p:ext>
    </p:extLst>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 Placeholder 1">
            <a:extLst>
              <a:ext uri="{FF2B5EF4-FFF2-40B4-BE49-F238E27FC236}">
                <a16:creationId xmlns:a16="http://schemas.microsoft.com/office/drawing/2014/main" id="{BEF133B3-C6E2-48D7-B74F-58F0775D9022}"/>
              </a:ext>
            </a:extLst>
          </p:cNvPr>
          <p:cNvSpPr>
            <a:spLocks noGrp="1"/>
          </p:cNvSpPr>
          <p:nvPr>
            <p:ph type="body" sz="quarter" idx="18"/>
          </p:nvPr>
        </p:nvSpPr>
        <p:spPr/>
        <p:txBody>
          <a:bodyPr/>
          <a:lstStyle/>
          <a:p>
            <a:r>
              <a:rPr lang="en-US"/>
              <a:t>Student Employees</a:t>
            </a:r>
          </a:p>
        </p:txBody>
      </p:sp>
      <p:sp>
        <p:nvSpPr>
          <p:cNvPr id="3" name="Text Placeholder 2">
            <a:extLst>
              <a:ext uri="{FF2B5EF4-FFF2-40B4-BE49-F238E27FC236}">
                <a16:creationId xmlns:a16="http://schemas.microsoft.com/office/drawing/2014/main" id="{C2C21A24-711E-4270-B6F7-8D9502ACEE7F}"/>
              </a:ext>
            </a:extLst>
          </p:cNvPr>
          <p:cNvSpPr>
            <a:spLocks noGrp="1"/>
          </p:cNvSpPr>
          <p:nvPr>
            <p:ph type="body" sz="quarter" idx="19"/>
          </p:nvPr>
        </p:nvSpPr>
        <p:spPr/>
        <p:txBody>
          <a:bodyPr>
            <a:normAutofit/>
          </a:bodyPr>
          <a:lstStyle/>
          <a:p>
            <a:pPr fontAlgn="base"/>
            <a:r>
              <a:rPr lang="en-US"/>
              <a:t>Will need to accommodate both as a student and, potentially, as an employee – two analyses that may have overlapping results (e.g., may have designated lactation rooms open to students and employees with breaks during class and work)​</a:t>
            </a:r>
          </a:p>
          <a:p>
            <a:pPr fontAlgn="base"/>
            <a:r>
              <a:rPr lang="en-US"/>
              <a:t>Some considerations:​</a:t>
            </a:r>
          </a:p>
          <a:p>
            <a:pPr lvl="1" fontAlgn="base"/>
            <a:r>
              <a:rPr lang="en-US"/>
              <a:t>Is this person here primarily as a student and who also works as an employee (e.g., as a resident assistant, cashier at the on-campus café, assistant in the library)?​</a:t>
            </a:r>
          </a:p>
          <a:p>
            <a:pPr lvl="1" fontAlgn="base"/>
            <a:r>
              <a:rPr lang="en-US"/>
              <a:t>Is this person here primarily as an employee and who also takes classes as a student (e.g., works full time in the library and takes one or two classes a semester as part of an employment benefit)?​</a:t>
            </a:r>
          </a:p>
          <a:p>
            <a:pPr lvl="1" fontAlgn="base"/>
            <a:r>
              <a:rPr lang="en-US"/>
              <a:t>What if it’s unclear (e.g., part-time student and part-time employee)?​</a:t>
            </a:r>
          </a:p>
          <a:p>
            <a:pPr fontAlgn="base"/>
            <a:endParaRPr lang="en-US"/>
          </a:p>
        </p:txBody>
      </p:sp>
    </p:spTree>
    <p:extLst>
      <p:ext uri="{BB962C8B-B14F-4D97-AF65-F5344CB8AC3E}">
        <p14:creationId val="3914052118"/>
      </p:ext>
    </p:extLst>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 Placeholder 2"/>
          <p:cNvSpPr>
            <a:spLocks noGrp="1"/>
          </p:cNvSpPr>
          <p:nvPr>
            <p:ph type="body" sz="quarter" idx="19"/>
          </p:nvPr>
        </p:nvSpPr>
        <p:spPr/>
        <p:txBody>
          <a:bodyPr/>
          <a:lstStyle/>
          <a:p>
            <a:pPr marL="457200" indent="-457200"/>
            <a:r>
              <a:rPr lang="en-US"/>
              <a:t>Treat pregnant people the same way you treat non-pregnant people who have similar needs.</a:t>
            </a:r>
          </a:p>
          <a:p>
            <a:pPr marL="457200" indent="-457200"/>
            <a:r>
              <a:rPr lang="en-US">
                <a:solidFill>
                  <a:schemeClr val="dk1"/>
                </a:solidFill>
                <a:ea typeface="Gill Sans"/>
                <a:cs typeface="Gill Sans"/>
                <a:sym typeface="Gill Sans"/>
              </a:rPr>
              <a:t>Let pregnant people decide if/when they can no longer work.</a:t>
            </a:r>
          </a:p>
          <a:p>
            <a:pPr marL="457200" indent="-457200"/>
            <a:r>
              <a:rPr lang="en-US">
                <a:solidFill>
                  <a:schemeClr val="dk1"/>
                </a:solidFill>
                <a:ea typeface="Gill Sans"/>
                <a:cs typeface="Gill Sans"/>
                <a:sym typeface="Gill Sans"/>
              </a:rPr>
              <a:t>When it comes to risks to pregnant people, informed consent is key.  You are not their parent.</a:t>
            </a:r>
          </a:p>
          <a:p>
            <a:endParaRPr lang="en-US"/>
          </a:p>
        </p:txBody>
      </p:sp>
      <p:sp>
        <p:nvSpPr>
          <p:cNvPr id="5" name="Title 4"/>
          <p:cNvSpPr>
            <a:spLocks noGrp="1"/>
          </p:cNvSpPr>
          <p:nvPr>
            <p:ph type="title" idx="4294967295"/>
          </p:nvPr>
        </p:nvSpPr>
        <p:spPr/>
        <p:txBody>
          <a:bodyPr/>
          <a:lstStyle/>
          <a:p>
            <a:pPr rtl="0" eaLnBrk="1" latinLnBrk="0" hangingPunct="1"/>
            <a:r>
              <a:rPr lang="en-US" sz="3600" b="1" kern="1200">
                <a:solidFill>
                  <a:srgbClr val="0176BB"/>
                </a:solidFill>
                <a:effectLst/>
                <a:latin typeface="Calibri" panose="020f0502020204030204" pitchFamily="34" charset="0"/>
                <a:ea typeface="+mn-ea"/>
                <a:cs typeface="+mn-cs"/>
              </a:rPr>
              <a:t>General Principles:</a:t>
            </a:r>
            <a:endParaRPr lang="en-US">
              <a:effectLst/>
            </a:endParaRPr>
          </a:p>
          <a:p>
            <a:endParaRPr lang="en-US"/>
          </a:p>
        </p:txBody>
      </p:sp>
    </p:spTree>
    <p:extLst>
      <p:ext uri="{BB962C8B-B14F-4D97-AF65-F5344CB8AC3E}">
        <p14:creationId val="3648991583"/>
      </p:ext>
    </p:extLst>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p:cNvSpPr>
            <a:spLocks noGrp="1"/>
          </p:cNvSpPr>
          <p:nvPr>
            <p:ph type="title"/>
          </p:nvPr>
        </p:nvSpPr>
        <p:spPr/>
        <p:txBody>
          <a:bodyPr/>
          <a:lstStyle/>
          <a:p>
            <a:r>
              <a:rPr lang="en-US">
                <a:solidFill>
                  <a:srgbClr val="0070C0"/>
                </a:solidFill>
              </a:rPr>
              <a:t>OCR Findings and Resolution Agreements </a:t>
            </a:r>
          </a:p>
        </p:txBody>
      </p:sp>
      <p:sp>
        <p:nvSpPr>
          <p:cNvPr id="4" name="Text Placeholder 3"/>
          <p:cNvSpPr>
            <a:spLocks noGrp="1"/>
          </p:cNvSpPr>
          <p:nvPr>
            <p:ph type="body" sz="quarter" idx="32"/>
          </p:nvPr>
        </p:nvSpPr>
        <p:spPr/>
        <p:txBody>
          <a:bodyPr/>
          <a:lstStyle/>
          <a:p>
            <a:r>
              <a:rPr lang="en-US" i="1"/>
              <a:t>Learn from Colleagues</a:t>
            </a:r>
          </a:p>
        </p:txBody>
      </p:sp>
      <p:pic>
        <p:nvPicPr>
          <p:cNvPr id="6" name="Picture Placeholder 5" desc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l="19" r="19"/>
          <a:stretch>
            <a:fillRect/>
          </a:stretch>
        </p:blipFill>
        <p:spPr/>
      </p:pic>
    </p:spTree>
    <p:extLst>
      <p:ext uri="{BB962C8B-B14F-4D97-AF65-F5344CB8AC3E}">
        <p14:creationId val="3607123160"/>
      </p:ext>
    </p:extLst>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Text Placeholder 5"/>
          <p:cNvSpPr>
            <a:spLocks noGrp="1"/>
          </p:cNvSpPr>
          <p:nvPr>
            <p:ph type="body" sz="quarter" idx="19"/>
          </p:nvPr>
        </p:nvSpPr>
        <p:spPr/>
        <p:txBody>
          <a:bodyPr/>
          <a:lstStyle/>
          <a:p>
            <a:pPr marL="457200" indent="-457200"/>
            <a:r>
              <a:rPr lang="en-US" sz="2000"/>
              <a:t>Allegations:</a:t>
            </a:r>
          </a:p>
          <a:p>
            <a:pPr marL="796925" lvl="1" indent="-339725"/>
            <a:r>
              <a:rPr lang="en-US" sz="2000"/>
              <a:t>Student in nursing was told by two administrators that if she was pregnant, she would need to take a leave of absence and would not be able to complete her clinicals</a:t>
            </a:r>
            <a:endParaRPr lang="en-US" sz="2000"/>
          </a:p>
          <a:p>
            <a:pPr marL="796925" lvl="1" indent="-339725"/>
            <a:r>
              <a:rPr lang="en-US" sz="2000">
                <a:solidFill>
                  <a:schemeClr val="dk1"/>
                </a:solidFill>
                <a:ea typeface="Gill Sans"/>
                <a:cs typeface="Gill Sans"/>
                <a:sym typeface="Gill Sans"/>
              </a:rPr>
              <a:t>Student withdrew from the program due to pregnancy</a:t>
            </a:r>
          </a:p>
          <a:p>
            <a:pPr marL="796925" lvl="1" indent="-339725"/>
            <a:r>
              <a:rPr lang="en-US" sz="2000">
                <a:solidFill>
                  <a:schemeClr val="dk1"/>
                </a:solidFill>
                <a:ea typeface="Gill Sans"/>
                <a:cs typeface="Gill Sans"/>
                <a:sym typeface="Gill Sans"/>
              </a:rPr>
              <a:t>When Student was ready to come back, she was told she would have to complete the entire semester over again</a:t>
            </a:r>
          </a:p>
          <a:p>
            <a:pPr marL="457200" lvl="1" indent="-339725"/>
            <a:r>
              <a:rPr lang="en-US" sz="2000">
                <a:solidFill>
                  <a:schemeClr val="dk1"/>
                </a:solidFill>
                <a:ea typeface="Gill Sans"/>
                <a:cs typeface="Gill Sans"/>
                <a:sym typeface="Gill Sans"/>
              </a:rPr>
              <a:t>Resolution Agreement (no factual findings): </a:t>
            </a:r>
          </a:p>
          <a:p>
            <a:pPr marL="796925" lvl="2" indent="-339725"/>
            <a:r>
              <a:rPr lang="en-US">
                <a:solidFill>
                  <a:schemeClr val="dk1"/>
                </a:solidFill>
                <a:ea typeface="Gill Sans"/>
                <a:cs typeface="Gill Sans"/>
                <a:sym typeface="Gill Sans"/>
              </a:rPr>
              <a:t>College must offer the student the option to return to the Program at the same time and status in the semester as when she began her leave of absence, and will not require her to redo assignments, exams, or coursework that she had previously completed.</a:t>
            </a:r>
          </a:p>
          <a:p>
            <a:pPr marL="796925" lvl="2" indent="-339725"/>
            <a:r>
              <a:rPr lang="en-US">
                <a:solidFill>
                  <a:schemeClr val="dk1"/>
                </a:solidFill>
                <a:ea typeface="Gill Sans"/>
                <a:cs typeface="Gill Sans"/>
                <a:sym typeface="Gill Sans"/>
              </a:rPr>
              <a:t>If the student requires additional support to make up missed work, the College will offer the option of allowing the Student to retake the semester if she chooses.</a:t>
            </a:r>
          </a:p>
          <a:p>
            <a:endParaRPr lang="en-US"/>
          </a:p>
        </p:txBody>
      </p:sp>
      <p:sp>
        <p:nvSpPr>
          <p:cNvPr id="3" name="Title 2"/>
          <p:cNvSpPr>
            <a:spLocks noGrp="1"/>
          </p:cNvSpPr>
          <p:nvPr>
            <p:ph type="title" idx="4294967295"/>
          </p:nvPr>
        </p:nvSpPr>
        <p:spPr/>
        <p:txBody>
          <a:bodyPr/>
          <a:lstStyle/>
          <a:p>
            <a:pPr rtl="0" eaLnBrk="1" latinLnBrk="0" hangingPunct="1"/>
            <a:r>
              <a:rPr lang="en-US" sz="3600" b="1" kern="1200">
                <a:solidFill>
                  <a:srgbClr val="0176BB"/>
                </a:solidFill>
                <a:effectLst/>
                <a:latin typeface="Calibri" panose="020f0502020204030204" pitchFamily="34" charset="0"/>
                <a:ea typeface="+mn-ea"/>
                <a:cs typeface="+mn-cs"/>
              </a:rPr>
              <a:t>California Career College (February 2023)</a:t>
            </a:r>
            <a:endParaRPr lang="en-US">
              <a:effectLst/>
            </a:endParaRPr>
          </a:p>
          <a:p>
            <a:endParaRPr lang="en-US"/>
          </a:p>
        </p:txBody>
      </p:sp>
    </p:spTree>
    <p:extLst>
      <p:ext uri="{BB962C8B-B14F-4D97-AF65-F5344CB8AC3E}">
        <p14:creationId val="2959909372"/>
      </p:ext>
    </p:extLst>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 Placeholder 2"/>
          <p:cNvSpPr>
            <a:spLocks noGrp="1"/>
          </p:cNvSpPr>
          <p:nvPr>
            <p:ph type="body" sz="quarter" idx="19"/>
          </p:nvPr>
        </p:nvSpPr>
        <p:spPr/>
        <p:txBody>
          <a:bodyPr/>
          <a:lstStyle/>
          <a:p>
            <a:pPr marL="457200" indent="-457200"/>
            <a:r>
              <a:rPr lang="en-US" sz="3200"/>
              <a:t>Allegations:</a:t>
            </a:r>
          </a:p>
          <a:p>
            <a:pPr marL="796925" lvl="1" indent="-339725"/>
            <a:r>
              <a:rPr lang="en-US" sz="3200"/>
              <a:t>School </a:t>
            </a:r>
            <a:r>
              <a:rPr lang="en-US" sz="3200" b="1"/>
              <a:t>POLICY</a:t>
            </a:r>
            <a:r>
              <a:rPr lang="en-US" sz="3200"/>
              <a:t> said:</a:t>
            </a:r>
          </a:p>
          <a:p>
            <a:pPr marL="1254125" lvl="2" indent="-339725"/>
            <a:r>
              <a:rPr lang="en-US" sz="2400"/>
              <a:t>No pregnant students in the esthetician program</a:t>
            </a:r>
          </a:p>
          <a:p>
            <a:pPr marL="1254125" lvl="2" indent="-339725"/>
            <a:r>
              <a:rPr lang="en-US" sz="2400"/>
              <a:t>Students dismissed at seven (7) months pregnant</a:t>
            </a:r>
          </a:p>
          <a:p>
            <a:pPr marL="1254125" lvl="2" indent="-339725"/>
            <a:r>
              <a:rPr lang="en-US" sz="2400">
                <a:solidFill>
                  <a:schemeClr val="dk1"/>
                </a:solidFill>
                <a:ea typeface="Gill Sans"/>
                <a:cs typeface="Gill Sans"/>
                <a:sym typeface="Gill Sans"/>
              </a:rPr>
              <a:t>Pregnancy-related appointments must be scheduled outside the school day (other appointments not restricted)</a:t>
            </a:r>
          </a:p>
          <a:p>
            <a:pPr marL="457200" lvl="1" indent="-339725"/>
            <a:r>
              <a:rPr lang="en-US" sz="3200">
                <a:solidFill>
                  <a:schemeClr val="dk1"/>
                </a:solidFill>
                <a:ea typeface="Gill Sans"/>
                <a:cs typeface="Gill Sans"/>
                <a:sym typeface="Gill Sans"/>
              </a:rPr>
              <a:t>Findings:</a:t>
            </a:r>
          </a:p>
          <a:p>
            <a:pPr marL="796925" lvl="2" indent="-339725"/>
            <a:r>
              <a:rPr lang="en-US" sz="3200">
                <a:solidFill>
                  <a:schemeClr val="dk1"/>
                </a:solidFill>
                <a:ea typeface="Gill Sans"/>
                <a:cs typeface="Gill Sans"/>
                <a:sym typeface="Gill Sans"/>
              </a:rPr>
              <a:t>The policies were in violation of Title IX and were rescinded.</a:t>
            </a:r>
          </a:p>
          <a:p>
            <a:pPr marL="796925" lvl="2" indent="-339725"/>
            <a:r>
              <a:rPr lang="en-US" sz="3200">
                <a:solidFill>
                  <a:schemeClr val="dk1"/>
                </a:solidFill>
                <a:ea typeface="Gill Sans"/>
                <a:cs typeface="Gill Sans"/>
                <a:sym typeface="Gill Sans"/>
              </a:rPr>
              <a:t>Student was provided a full refund.</a:t>
            </a:r>
          </a:p>
          <a:p>
            <a:endParaRPr lang="en-US"/>
          </a:p>
        </p:txBody>
      </p:sp>
      <p:sp>
        <p:nvSpPr>
          <p:cNvPr id="5" name="Title 4"/>
          <p:cNvSpPr>
            <a:spLocks noGrp="1"/>
          </p:cNvSpPr>
          <p:nvPr>
            <p:ph type="title" idx="4294967295"/>
          </p:nvPr>
        </p:nvSpPr>
        <p:spPr/>
        <p:txBody>
          <a:bodyPr/>
          <a:lstStyle/>
          <a:p>
            <a:pPr rtl="0" eaLnBrk="1" latinLnBrk="0" hangingPunct="1"/>
            <a:r>
              <a:rPr lang="en-US" sz="3600" b="1" kern="1200" err="1">
                <a:solidFill>
                  <a:srgbClr val="0176BB"/>
                </a:solidFill>
                <a:effectLst/>
                <a:latin typeface="Calibri" panose="020f0502020204030204" pitchFamily="34" charset="0"/>
                <a:ea typeface="+mn-ea"/>
                <a:cs typeface="+mn-cs"/>
              </a:rPr>
              <a:t>Rivertown School of Beauty (September 2019)</a:t>
            </a:r>
            <a:endParaRPr lang="en-US">
              <a:effectLst/>
            </a:endParaRPr>
          </a:p>
          <a:p>
            <a:endParaRPr lang="en-US"/>
          </a:p>
        </p:txBody>
      </p:sp>
    </p:spTree>
    <p:extLst>
      <p:ext uri="{BB962C8B-B14F-4D97-AF65-F5344CB8AC3E}">
        <p14:creationId val="846934744"/>
      </p:ext>
    </p:extLst>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 Placeholder 2"/>
          <p:cNvSpPr>
            <a:spLocks noGrp="1"/>
          </p:cNvSpPr>
          <p:nvPr>
            <p:ph type="body" sz="quarter" idx="19"/>
          </p:nvPr>
        </p:nvSpPr>
        <p:spPr/>
        <p:txBody>
          <a:bodyPr>
            <a:normAutofit/>
          </a:bodyPr>
          <a:lstStyle/>
          <a:p>
            <a:pPr marL="457200" indent="-457200"/>
            <a:r>
              <a:rPr lang="en-US" sz="2000"/>
              <a:t>OCR’s Concerns:</a:t>
            </a:r>
          </a:p>
          <a:p>
            <a:pPr marL="796925" lvl="1" indent="-339725"/>
            <a:r>
              <a:rPr lang="en-US">
                <a:ea typeface="Gill Sans"/>
              </a:rPr>
              <a:t>Student struggled with attendance and meeting deadlines due to pregnancy-related complications, early labor, and childbirth.</a:t>
            </a:r>
          </a:p>
          <a:p>
            <a:pPr marL="796925" lvl="1" indent="-339725"/>
            <a:r>
              <a:rPr lang="en-US">
                <a:ea typeface="Gill Sans"/>
              </a:rPr>
              <a:t>Student’s request for assistance were not promptly responded to by the Title IX Coordinator.</a:t>
            </a:r>
          </a:p>
          <a:p>
            <a:pPr marL="796925" lvl="1" indent="-339725"/>
            <a:r>
              <a:rPr lang="en-US">
                <a:solidFill>
                  <a:schemeClr val="dk1"/>
                </a:solidFill>
                <a:ea typeface="Gill Sans"/>
                <a:cs typeface="Gill Sans"/>
                <a:sym typeface="Gill Sans"/>
              </a:rPr>
              <a:t>Professor’s request for guidance was not responded to by the Title IX Coordinator.</a:t>
            </a:r>
          </a:p>
          <a:p>
            <a:pPr marL="796925" lvl="1" indent="-339725"/>
            <a:r>
              <a:rPr lang="en-US">
                <a:solidFill>
                  <a:schemeClr val="dk1"/>
                </a:solidFill>
                <a:ea typeface="Gill Sans"/>
                <a:cs typeface="Gill Sans"/>
                <a:sym typeface="Gill Sans"/>
              </a:rPr>
              <a:t>Pregnancy adjustments from professors were “ad hoc and uncoordinated and dependent on each professor’s individual interpretation” of the Title IX Coordinator’s limited guidance.</a:t>
            </a:r>
          </a:p>
          <a:p>
            <a:pPr marL="796925" lvl="1" indent="-339725"/>
            <a:r>
              <a:rPr lang="en-US">
                <a:solidFill>
                  <a:schemeClr val="dk1"/>
                </a:solidFill>
                <a:ea typeface="Gill Sans"/>
                <a:cs typeface="Gill Sans"/>
                <a:sym typeface="Gill Sans"/>
              </a:rPr>
              <a:t>University updated its website to include protections for pregnant students, but it was unclear whether it had provided any training for faculty and staff regarding pregnant students who request adjustments.</a:t>
            </a:r>
          </a:p>
          <a:p>
            <a:pPr marL="0" indent="0">
              <a:buNone/>
            </a:pPr>
            <a:endParaRPr lang="en-US"/>
          </a:p>
        </p:txBody>
      </p:sp>
      <p:sp>
        <p:nvSpPr>
          <p:cNvPr id="4" name="Title 3"/>
          <p:cNvSpPr>
            <a:spLocks noGrp="1"/>
          </p:cNvSpPr>
          <p:nvPr>
            <p:ph type="title" idx="4294967295"/>
          </p:nvPr>
        </p:nvSpPr>
        <p:spPr>
          <a:xfrm>
            <a:off x="555625" y="365125"/>
            <a:ext cx="10798175" cy="1061339"/>
          </a:xfrm>
        </p:spPr>
        <p:txBody>
          <a:bodyPr/>
          <a:lstStyle/>
          <a:p>
            <a:pPr rtl="0" eaLnBrk="1" latinLnBrk="0" hangingPunct="1"/>
            <a:r>
              <a:rPr lang="en-US" sz="3600" b="1" kern="1200">
                <a:solidFill>
                  <a:srgbClr val="0176BB"/>
                </a:solidFill>
                <a:effectLst/>
                <a:latin typeface="Calibri" panose="020f0502020204030204" pitchFamily="34" charset="0"/>
                <a:ea typeface="+mn-ea"/>
                <a:cs typeface="+mn-cs"/>
              </a:rPr>
              <a:t>Troy University – January 2023 (1 of 2)</a:t>
            </a:r>
            <a:endParaRPr lang="en-US">
              <a:effectLst/>
            </a:endParaRPr>
          </a:p>
        </p:txBody>
      </p:sp>
    </p:spTree>
    <p:extLst>
      <p:ext uri="{BB962C8B-B14F-4D97-AF65-F5344CB8AC3E}">
        <p14:creationId val="3153737224"/>
      </p:ext>
    </p:extLst>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 Placeholder 2"/>
          <p:cNvSpPr>
            <a:spLocks noGrp="1"/>
          </p:cNvSpPr>
          <p:nvPr>
            <p:ph type="body" sz="quarter" idx="19"/>
          </p:nvPr>
        </p:nvSpPr>
        <p:spPr/>
        <p:txBody>
          <a:bodyPr>
            <a:normAutofit fontScale="92500" lnSpcReduction="10000"/>
          </a:bodyPr>
          <a:lstStyle/>
          <a:p>
            <a:pPr marL="457200" indent="-457200"/>
            <a:r>
              <a:rPr lang="en-US" sz="2000"/>
              <a:t>Resolution Agreement:</a:t>
            </a:r>
          </a:p>
          <a:p>
            <a:pPr marL="796925" lvl="1" indent="-339725"/>
            <a:r>
              <a:rPr lang="en-US" sz="3000">
                <a:ea typeface="Gill Sans"/>
              </a:rPr>
              <a:t>Required training for faculty and staff who may assist pregnant students with adjustments.</a:t>
            </a:r>
          </a:p>
          <a:p>
            <a:pPr marL="796925" lvl="1" indent="-339725"/>
            <a:r>
              <a:rPr lang="en-US" sz="3000">
                <a:solidFill>
                  <a:schemeClr val="dk1"/>
                </a:solidFill>
                <a:ea typeface="Gill Sans"/>
                <a:cs typeface="Gill Sans"/>
                <a:sym typeface="Gill Sans"/>
              </a:rPr>
              <a:t>Post-training survey to determine the effectiveness of the training.</a:t>
            </a:r>
          </a:p>
          <a:p>
            <a:pPr marL="796925" lvl="1" indent="-339725"/>
            <a:r>
              <a:rPr lang="en-US" sz="3000">
                <a:solidFill>
                  <a:schemeClr val="dk1"/>
                </a:solidFill>
                <a:ea typeface="Gill Sans"/>
                <a:cs typeface="Gill Sans"/>
                <a:sym typeface="Gill Sans"/>
              </a:rPr>
              <a:t>Tracking system for pregnancy-related adjustments for students: request, responses, reasons for denial (if any)</a:t>
            </a:r>
          </a:p>
          <a:p>
            <a:pPr marL="796925" lvl="1" indent="-339725"/>
            <a:r>
              <a:rPr lang="en-US" sz="3000">
                <a:solidFill>
                  <a:schemeClr val="dk1"/>
                </a:solidFill>
                <a:ea typeface="Gill Sans"/>
                <a:cs typeface="Gill Sans"/>
                <a:sym typeface="Gill Sans"/>
              </a:rPr>
              <a:t>Removed student’s grades for the semester in question and required the University to “work to limit the negative impact on the Complainant’s future applications for financial aid that any disbursement of financial aid for the Courses may have had and reimburse the Complainant for Fall 2020 documented expenses related to any of the Courses the Complainant has since retaken.”</a:t>
            </a:r>
          </a:p>
          <a:p>
            <a:pPr lvl="1"/>
            <a:endParaRPr lang="en-US" sz="3500"/>
          </a:p>
        </p:txBody>
      </p:sp>
      <p:sp>
        <p:nvSpPr>
          <p:cNvPr id="4" name="Title 3"/>
          <p:cNvSpPr>
            <a:spLocks noGrp="1"/>
          </p:cNvSpPr>
          <p:nvPr>
            <p:ph type="title" idx="4294967295"/>
          </p:nvPr>
        </p:nvSpPr>
        <p:spPr>
          <a:xfrm>
            <a:off x="555624" y="365125"/>
            <a:ext cx="10798175" cy="1049147"/>
          </a:xfrm>
        </p:spPr>
        <p:txBody>
          <a:bodyPr/>
          <a:lstStyle/>
          <a:p>
            <a:pPr rtl="0" eaLnBrk="1" latinLnBrk="0" hangingPunct="1"/>
            <a:r>
              <a:rPr lang="en-US" sz="3600" b="1" kern="1200">
                <a:solidFill>
                  <a:srgbClr val="0176BB"/>
                </a:solidFill>
                <a:effectLst/>
                <a:latin typeface="Calibri" panose="020f0502020204030204" pitchFamily="34" charset="0"/>
                <a:ea typeface="+mn-ea"/>
                <a:cs typeface="+mn-cs"/>
              </a:rPr>
              <a:t>Troy University – January 2023 (2 of 2)</a:t>
            </a:r>
            <a:endParaRPr lang="en-US">
              <a:effectLst/>
            </a:endParaRPr>
          </a:p>
        </p:txBody>
      </p:sp>
    </p:spTree>
    <p:extLst>
      <p:ext uri="{BB962C8B-B14F-4D97-AF65-F5344CB8AC3E}">
        <p14:creationId val="1568735137"/>
      </p:ext>
    </p:extLst>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 Placeholder 2"/>
          <p:cNvSpPr>
            <a:spLocks noGrp="1"/>
          </p:cNvSpPr>
          <p:nvPr>
            <p:ph type="body" sz="quarter" idx="19"/>
          </p:nvPr>
        </p:nvSpPr>
        <p:spPr/>
        <p:txBody>
          <a:bodyPr/>
          <a:lstStyle/>
          <a:p>
            <a:pPr lvl="1"/>
            <a:r>
              <a:rPr lang="en-US" sz="2800"/>
              <a:t>Complainant learned she was pregnant and informed her professor that she had missed or had been tardy to class as a result of morning sickness. </a:t>
            </a:r>
          </a:p>
          <a:p>
            <a:pPr lvl="1"/>
            <a:r>
              <a:rPr lang="en-US" sz="2800"/>
              <a:t>Professor had an attendance policy</a:t>
            </a:r>
            <a:r>
              <a:rPr lang="en-US" sz="2800">
                <a:sym typeface="Wingdings" panose="05000000000000000000" pitchFamily="2" charset="2"/>
              </a:rPr>
              <a:t> </a:t>
            </a:r>
            <a:r>
              <a:rPr lang="en-US" sz="2800"/>
              <a:t>three late arrivals was one absence, a student that misses 20% of the class is not eligible to pass the class. </a:t>
            </a:r>
          </a:p>
          <a:p>
            <a:pPr lvl="1"/>
            <a:r>
              <a:rPr lang="en-US" sz="2800"/>
              <a:t>Student requested the ability to turn in assignments late and to excuse her absences. </a:t>
            </a:r>
          </a:p>
          <a:p>
            <a:pPr lvl="1"/>
            <a:r>
              <a:rPr lang="en-US" sz="2800"/>
              <a:t>Professor agreed to allow Student to miss some (but not all) of the classes, and would apply a penalty to late assignments. </a:t>
            </a:r>
          </a:p>
          <a:p>
            <a:endParaRPr lang="en-US"/>
          </a:p>
        </p:txBody>
      </p:sp>
      <p:sp>
        <p:nvSpPr>
          <p:cNvPr id="4" name="Title 3"/>
          <p:cNvSpPr>
            <a:spLocks noGrp="1"/>
          </p:cNvSpPr>
          <p:nvPr>
            <p:ph type="title" idx="4294967295"/>
          </p:nvPr>
        </p:nvSpPr>
        <p:spPr>
          <a:xfrm>
            <a:off x="555625" y="365125"/>
            <a:ext cx="10798175" cy="1036955"/>
          </a:xfrm>
        </p:spPr>
        <p:txBody>
          <a:bodyPr>
            <a:noAutofit/>
          </a:bodyPr>
          <a:lstStyle/>
          <a:p>
            <a:pPr rtl="0" eaLnBrk="1" latinLnBrk="0" hangingPunct="1"/>
            <a:r>
              <a:rPr lang="en-US" sz="3600" b="1" kern="1200">
                <a:solidFill>
                  <a:srgbClr val="0176BB"/>
                </a:solidFill>
                <a:effectLst/>
                <a:latin typeface="Calibri" panose="020f0502020204030204" pitchFamily="34" charset="0"/>
                <a:ea typeface="+mn-ea"/>
                <a:cs typeface="+mn-cs"/>
              </a:rPr>
              <a:t>Salt Lake Community College</a:t>
            </a:r>
            <a:br>
              <a:rPr lang="en-US" sz="3600" b="1" kern="1200">
                <a:solidFill>
                  <a:srgbClr val="0176BB"/>
                </a:solidFill>
                <a:effectLst/>
                <a:latin typeface="Calibri" panose="020f0502020204030204" pitchFamily="34" charset="0"/>
                <a:ea typeface="+mn-ea"/>
                <a:cs typeface="+mn-cs"/>
              </a:rPr>
            </a:br>
            <a:r>
              <a:rPr lang="en-US" sz="3600" b="1" kern="1200">
                <a:solidFill>
                  <a:srgbClr val="0176BB"/>
                </a:solidFill>
                <a:effectLst/>
                <a:latin typeface="Calibri" panose="020f0502020204030204" pitchFamily="34" charset="0"/>
                <a:ea typeface="+mn-ea"/>
                <a:cs typeface="+mn-cs"/>
              </a:rPr>
              <a:t>June 2022 (1 of 3)</a:t>
            </a:r>
            <a:endParaRPr lang="en-US" sz="3600">
              <a:effectLst/>
            </a:endParaRPr>
          </a:p>
        </p:txBody>
      </p:sp>
    </p:spTree>
    <p:extLst>
      <p:ext uri="{BB962C8B-B14F-4D97-AF65-F5344CB8AC3E}">
        <p14:creationId val="3837270599"/>
      </p:ext>
    </p:extLst>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 Placeholder 2"/>
          <p:cNvSpPr>
            <a:spLocks noGrp="1"/>
          </p:cNvSpPr>
          <p:nvPr>
            <p:ph type="body" sz="quarter" idx="19"/>
          </p:nvPr>
        </p:nvSpPr>
        <p:spPr/>
        <p:txBody>
          <a:bodyPr/>
          <a:lstStyle/>
          <a:p>
            <a:pPr lvl="1"/>
            <a:r>
              <a:rPr lang="en-US" sz="2800"/>
              <a:t>Student continued to struggle with morning sickness, and the Professor then advised the student to drop the class because her “health is more important than a class” and she “needed to take some responsibility for the things that were going on.”</a:t>
            </a:r>
          </a:p>
          <a:p>
            <a:pPr lvl="1"/>
            <a:r>
              <a:rPr lang="en-US" sz="2800"/>
              <a:t>The Title IX Coordinator was contacted and then denied the student’s requests for academic adjustments because they would constitute “fundamental alterations” to the course. Title IX Coordinator said they corresponded with the instructor and dean but did not document those discussions. </a:t>
            </a:r>
          </a:p>
          <a:p>
            <a:endParaRPr lang="en-US"/>
          </a:p>
        </p:txBody>
      </p:sp>
      <p:sp>
        <p:nvSpPr>
          <p:cNvPr id="4" name="Title 3"/>
          <p:cNvSpPr>
            <a:spLocks noGrp="1"/>
          </p:cNvSpPr>
          <p:nvPr>
            <p:ph type="title" idx="4294967295"/>
          </p:nvPr>
        </p:nvSpPr>
        <p:spPr>
          <a:xfrm>
            <a:off x="555625" y="365125"/>
            <a:ext cx="10798175" cy="1049147"/>
          </a:xfrm>
        </p:spPr>
        <p:txBody>
          <a:bodyPr>
            <a:noAutofit/>
          </a:bodyPr>
          <a:lstStyle/>
          <a:p>
            <a:pPr rtl="0" eaLnBrk="1" latinLnBrk="0" hangingPunct="1"/>
            <a:r>
              <a:rPr lang="en-US" sz="3600" b="1" kern="1200">
                <a:solidFill>
                  <a:srgbClr val="0176BB"/>
                </a:solidFill>
                <a:effectLst/>
                <a:latin typeface="Calibri" panose="020f0502020204030204" pitchFamily="34" charset="0"/>
                <a:ea typeface="+mn-ea"/>
                <a:cs typeface="+mn-cs"/>
              </a:rPr>
              <a:t>Salt Lake Community College</a:t>
            </a:r>
            <a:br>
              <a:rPr lang="en-US" sz="3600" b="1" kern="1200">
                <a:solidFill>
                  <a:srgbClr val="0176BB"/>
                </a:solidFill>
                <a:effectLst/>
                <a:latin typeface="Calibri" panose="020f0502020204030204" pitchFamily="34" charset="0"/>
                <a:ea typeface="+mn-ea"/>
                <a:cs typeface="+mn-cs"/>
              </a:rPr>
            </a:br>
            <a:r>
              <a:rPr lang="en-US" sz="3600" b="1" kern="1200">
                <a:solidFill>
                  <a:srgbClr val="0176BB"/>
                </a:solidFill>
                <a:effectLst/>
                <a:latin typeface="Calibri" panose="020f0502020204030204" pitchFamily="34" charset="0"/>
                <a:ea typeface="+mn-ea"/>
                <a:cs typeface="+mn-cs"/>
              </a:rPr>
              <a:t>June 2022 (2 of 3)</a:t>
            </a:r>
            <a:endParaRPr lang="en-US" sz="3600">
              <a:effectLst/>
            </a:endParaRPr>
          </a:p>
        </p:txBody>
      </p:sp>
    </p:spTree>
    <p:extLst>
      <p:ext uri="{BB962C8B-B14F-4D97-AF65-F5344CB8AC3E}">
        <p14:creationId val="2924428535"/>
      </p:ext>
    </p:extLst>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 Placeholder 2"/>
          <p:cNvSpPr>
            <a:spLocks noGrp="1"/>
          </p:cNvSpPr>
          <p:nvPr>
            <p:ph type="body" sz="quarter" idx="19"/>
          </p:nvPr>
        </p:nvSpPr>
        <p:spPr/>
        <p:txBody>
          <a:bodyPr/>
          <a:lstStyle/>
          <a:p>
            <a:pPr marL="628650" lvl="1" indent="-171450"/>
            <a:r>
              <a:rPr lang="en-US"/>
              <a:t>OCR Found:</a:t>
            </a:r>
          </a:p>
          <a:p>
            <a:pPr marL="1085850" lvl="2" indent="-171450"/>
            <a:r>
              <a:rPr lang="en-US" sz="2400"/>
              <a:t>The College failed to respond promptly and equitably to the Complainant’s complaint of pregnancy discrimination, in violation of Title IX. </a:t>
            </a:r>
          </a:p>
          <a:p>
            <a:pPr marL="1085850" lvl="2" indent="-171450"/>
            <a:r>
              <a:rPr lang="en-US" sz="2400"/>
              <a:t>The College failed to engage in an interactive process with the Complainant to determine the appropriate special services and/or academic adjustments to provide in light of her pregnancy, in violation of Title IX. </a:t>
            </a:r>
          </a:p>
          <a:p>
            <a:pPr marL="1085850" lvl="2" indent="-171450"/>
            <a:r>
              <a:rPr lang="en-US" sz="2400"/>
              <a:t>The College failed to respond promptly and equitably to the Complainant’s complaint of pregnancy discrimination, in violation of Title IX. </a:t>
            </a:r>
          </a:p>
          <a:p>
            <a:pPr marL="1085850" lvl="2" indent="-171450"/>
            <a:r>
              <a:rPr lang="en-US" sz="2400"/>
              <a:t>The College failed to engage in an interactive process with the Complainant to determine the appropriate special services and/or academic adjustments to provide in light of her pregnancy, in violation of Title IX. </a:t>
            </a:r>
          </a:p>
          <a:p>
            <a:pPr marL="1085850" lvl="2" indent="-171450"/>
            <a:endParaRPr lang="en-US" sz="2400"/>
          </a:p>
          <a:p>
            <a:endParaRPr lang="en-US"/>
          </a:p>
        </p:txBody>
      </p:sp>
      <p:sp>
        <p:nvSpPr>
          <p:cNvPr id="4" name="Title 3"/>
          <p:cNvSpPr>
            <a:spLocks noGrp="1"/>
          </p:cNvSpPr>
          <p:nvPr>
            <p:ph type="title" idx="4294967295"/>
          </p:nvPr>
        </p:nvSpPr>
        <p:spPr>
          <a:xfrm>
            <a:off x="555625" y="365125"/>
            <a:ext cx="10798175" cy="1085723"/>
          </a:xfrm>
        </p:spPr>
        <p:txBody>
          <a:bodyPr>
            <a:normAutofit/>
          </a:bodyPr>
          <a:lstStyle/>
          <a:p>
            <a:pPr rtl="0" eaLnBrk="1" latinLnBrk="0" hangingPunct="1"/>
            <a:r>
              <a:rPr lang="en-US" sz="3600" b="1" kern="1200">
                <a:solidFill>
                  <a:srgbClr val="0176BB"/>
                </a:solidFill>
                <a:effectLst/>
                <a:latin typeface="Calibri" panose="020f0502020204030204" pitchFamily="34" charset="0"/>
                <a:ea typeface="+mn-ea"/>
                <a:cs typeface="+mn-cs"/>
              </a:rPr>
              <a:t>Salt Lake Community College</a:t>
            </a:r>
            <a:br>
              <a:rPr lang="en-US" sz="3600" b="1" kern="1200">
                <a:solidFill>
                  <a:srgbClr val="0176BB"/>
                </a:solidFill>
                <a:effectLst/>
                <a:latin typeface="Calibri" panose="020f0502020204030204" pitchFamily="34" charset="0"/>
                <a:ea typeface="+mn-ea"/>
                <a:cs typeface="+mn-cs"/>
              </a:rPr>
            </a:br>
            <a:r>
              <a:rPr lang="en-US" sz="3600" b="1" kern="1200">
                <a:solidFill>
                  <a:srgbClr val="0176BB"/>
                </a:solidFill>
                <a:effectLst/>
                <a:latin typeface="Calibri" panose="020f0502020204030204" pitchFamily="34" charset="0"/>
                <a:ea typeface="+mn-ea"/>
                <a:cs typeface="+mn-cs"/>
              </a:rPr>
              <a:t>June 2022 (3 of 3)</a:t>
            </a:r>
            <a:endParaRPr lang="en-US">
              <a:effectLst/>
            </a:endParaRPr>
          </a:p>
        </p:txBody>
      </p:sp>
    </p:spTree>
    <p:extLst>
      <p:ext uri="{BB962C8B-B14F-4D97-AF65-F5344CB8AC3E}">
        <p14:creationId val="3524031742"/>
      </p:ext>
    </p:extLst>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itle 2"/>
          <p:cNvSpPr>
            <a:spLocks noGrp="1"/>
          </p:cNvSpPr>
          <p:nvPr>
            <p:ph type="title"/>
          </p:nvPr>
        </p:nvSpPr>
        <p:spPr/>
        <p:txBody>
          <a:bodyPr/>
          <a:lstStyle/>
          <a:p>
            <a:r>
              <a:rPr lang="en-US">
                <a:solidFill>
                  <a:srgbClr val="0070C0"/>
                </a:solidFill>
              </a:rPr>
              <a:t>Litigation Updates</a:t>
            </a:r>
          </a:p>
        </p:txBody>
      </p:sp>
      <p:pic>
        <p:nvPicPr>
          <p:cNvPr id="5" name="Picture Placeholder 4" desc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l="19" r="19"/>
          <a:stretch>
            <a:fillRect/>
          </a:stretch>
        </p:blipFill>
        <p:spPr/>
      </p:pic>
    </p:spTree>
    <p:extLst>
      <p:ext uri="{BB962C8B-B14F-4D97-AF65-F5344CB8AC3E}">
        <p14:creationId val="1850676555"/>
      </p:ext>
    </p:extLst>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 Placeholder 2"/>
          <p:cNvSpPr>
            <a:spLocks noGrp="1"/>
          </p:cNvSpPr>
          <p:nvPr>
            <p:ph type="body" sz="quarter" idx="19"/>
          </p:nvPr>
        </p:nvSpPr>
        <p:spPr/>
        <p:txBody>
          <a:bodyPr>
            <a:normAutofit lnSpcReduction="10000"/>
          </a:bodyPr>
          <a:lstStyle/>
          <a:p>
            <a:r>
              <a:rPr lang="en-US" b="1"/>
              <a:t>The Facts</a:t>
            </a:r>
            <a:r>
              <a:rPr lang="en-US"/>
              <a:t>: Varlesi was a graduate student assigned to an internship placement. She excelled in her first year of her program, but became pregnant before her second year. She continued to excel in the classroom, but reported issues with her field placement—including that one individual there complained that Varlesi rubbed her belly, wore tight clothing, and “stimulat[ed]” men with her pregnancy. That same individual gave Varlesi a failing evaluation, despite being told two weeks before that she was “doing great.”</a:t>
            </a:r>
            <a:endParaRPr lang="en-US" b="1"/>
          </a:p>
          <a:p>
            <a:r>
              <a:rPr lang="en-US" b="1"/>
              <a:t>The Complaint</a:t>
            </a:r>
            <a:r>
              <a:rPr lang="en-US"/>
              <a:t>: Varlesi alleged pregnancy discrimination &amp; retaliation</a:t>
            </a:r>
            <a:endParaRPr lang="en-US" b="1"/>
          </a:p>
          <a:p>
            <a:r>
              <a:rPr lang="en-US" b="1"/>
              <a:t>The Outcome</a:t>
            </a:r>
            <a:r>
              <a:rPr lang="en-US"/>
              <a:t>: Jury awarded the student $849,000;</a:t>
            </a:r>
          </a:p>
          <a:p>
            <a:r>
              <a:rPr lang="en-US" b="1"/>
              <a:t>The Appeal</a:t>
            </a:r>
            <a:r>
              <a:rPr lang="en-US"/>
              <a:t>: the 6</a:t>
            </a:r>
            <a:r>
              <a:rPr lang="en-US" baseline="30000"/>
              <a:t>th</a:t>
            </a:r>
            <a:r>
              <a:rPr lang="en-US"/>
              <a:t> Circuit affirmed the District Court and the Jury Award</a:t>
            </a:r>
          </a:p>
        </p:txBody>
      </p:sp>
      <p:sp>
        <p:nvSpPr>
          <p:cNvPr id="5" name="Title 4"/>
          <p:cNvSpPr>
            <a:spLocks noGrp="1"/>
          </p:cNvSpPr>
          <p:nvPr>
            <p:ph type="title" idx="4294967295"/>
          </p:nvPr>
        </p:nvSpPr>
        <p:spPr/>
        <p:txBody>
          <a:bodyPr/>
          <a:lstStyle/>
          <a:p>
            <a:pPr rtl="0" eaLnBrk="1" latinLnBrk="0" hangingPunct="1"/>
            <a:r>
              <a:rPr lang="en-US" sz="3600" b="1" kern="1200" err="1">
                <a:solidFill>
                  <a:srgbClr val="0176BB"/>
                </a:solidFill>
                <a:effectLst/>
                <a:latin typeface="Calibri" panose="020f0502020204030204" pitchFamily="34" charset="0"/>
                <a:ea typeface="+mn-ea"/>
                <a:cs typeface="+mn-cs"/>
              </a:rPr>
              <a:t>Varlesi v. Wayne State Univ. 643  Fed. Appx. 506 (6th Cir. 2016)</a:t>
            </a:r>
            <a:endParaRPr lang="en-US">
              <a:effectLst/>
            </a:endParaRPr>
          </a:p>
          <a:p>
            <a:endParaRPr lang="en-US"/>
          </a:p>
        </p:txBody>
      </p:sp>
    </p:spTree>
    <p:extLst>
      <p:ext uri="{BB962C8B-B14F-4D97-AF65-F5344CB8AC3E}">
        <p14:creationId val="992873505"/>
      </p:ext>
    </p:extLst>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ext Placeholder 1">
            <a:extLst>
              <a:ext uri="{FF2B5EF4-FFF2-40B4-BE49-F238E27FC236}">
                <a16:creationId xmlns:a16="http://schemas.microsoft.com/office/drawing/2014/main" id="{598A25CE-ABD4-4C54-97C6-5C51073434AD}"/>
              </a:ext>
            </a:extLst>
          </p:cNvPr>
          <p:cNvSpPr>
            <a:spLocks noGrp="1"/>
          </p:cNvSpPr>
          <p:nvPr>
            <p:ph type="body" sz="quarter" idx="18"/>
          </p:nvPr>
        </p:nvSpPr>
        <p:spPr/>
        <p:txBody>
          <a:bodyPr/>
          <a:lstStyle/>
          <a:p>
            <a:r>
              <a:rPr lang="en-US"/>
              <a:t>Takeaways	</a:t>
            </a:r>
          </a:p>
        </p:txBody>
      </p:sp>
      <p:sp>
        <p:nvSpPr>
          <p:cNvPr id="3" name="Text Placeholder 2">
            <a:extLst>
              <a:ext uri="{FF2B5EF4-FFF2-40B4-BE49-F238E27FC236}">
                <a16:creationId xmlns:a16="http://schemas.microsoft.com/office/drawing/2014/main" id="{C02359E1-F579-4E0B-B05B-93B128D23D1C}"/>
              </a:ext>
            </a:extLst>
          </p:cNvPr>
          <p:cNvSpPr>
            <a:spLocks noGrp="1"/>
          </p:cNvSpPr>
          <p:nvPr>
            <p:ph type="body" sz="quarter" idx="19"/>
          </p:nvPr>
        </p:nvSpPr>
        <p:spPr/>
        <p:txBody>
          <a:bodyPr>
            <a:normAutofit lnSpcReduction="10000"/>
          </a:bodyPr>
          <a:lstStyle/>
          <a:p>
            <a:r>
              <a:rPr lang="en-US"/>
              <a:t>Respond promptly</a:t>
            </a:r>
          </a:p>
          <a:p>
            <a:r>
              <a:rPr lang="en-US"/>
              <a:t>Be open minded </a:t>
            </a:r>
          </a:p>
          <a:p>
            <a:r>
              <a:rPr lang="en-US"/>
              <a:t>Document your work:</a:t>
            </a:r>
          </a:p>
          <a:p>
            <a:pPr lvl="1"/>
            <a:r>
              <a:rPr lang="en-US"/>
              <a:t>Communication with students</a:t>
            </a:r>
          </a:p>
          <a:p>
            <a:pPr lvl="1"/>
            <a:r>
              <a:rPr lang="en-US"/>
              <a:t>Communication with staff/faculty</a:t>
            </a:r>
          </a:p>
          <a:p>
            <a:pPr lvl="1"/>
            <a:r>
              <a:rPr lang="en-US"/>
              <a:t>Communication with the Title IX Coordinator </a:t>
            </a:r>
          </a:p>
          <a:p>
            <a:r>
              <a:rPr lang="en-US"/>
              <a:t>Show your work</a:t>
            </a:r>
            <a:r>
              <a:rPr lang="en-US">
                <a:sym typeface="Wingdings" panose="05000000000000000000" pitchFamily="2" charset="2"/>
              </a:rPr>
              <a:t> someone unfamiliar with the matter should be able to review the files and understand why/how decisions were made.</a:t>
            </a:r>
          </a:p>
          <a:p>
            <a:r>
              <a:rPr lang="en-US">
                <a:sym typeface="Wingdings" panose="05000000000000000000" pitchFamily="2" charset="2"/>
              </a:rPr>
              <a:t>Treat students equitably. </a:t>
            </a:r>
          </a:p>
          <a:p>
            <a:r>
              <a:rPr lang="en-US">
                <a:sym typeface="Wingdings" panose="05000000000000000000" pitchFamily="2" charset="2"/>
              </a:rPr>
              <a:t>Keep the Title IX Coordinator Involved!</a:t>
            </a:r>
          </a:p>
          <a:p>
            <a:pPr marL="0" indent="0">
              <a:buNone/>
            </a:pPr>
            <a:endParaRPr lang="en-US"/>
          </a:p>
        </p:txBody>
      </p:sp>
    </p:spTree>
    <p:extLst>
      <p:ext uri="{BB962C8B-B14F-4D97-AF65-F5344CB8AC3E}">
        <p14:creationId val="3164827301"/>
      </p:ext>
    </p:extLst>
  </p:cSld>
  <p:clrMapOvr>
    <a:masterClrMapping/>
  </p:clrMapOvr>
  <p:transition/>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Text Placeholder 2"/>
          <p:cNvSpPr>
            <a:spLocks noGrp="1"/>
          </p:cNvSpPr>
          <p:nvPr>
            <p:ph type="body" sz="quarter" idx="19"/>
          </p:nvPr>
        </p:nvSpPr>
        <p:spPr/>
        <p:txBody>
          <a:bodyPr/>
          <a:lstStyle/>
          <a:p>
            <a:pPr marL="457200" indent="-457200"/>
            <a:r>
              <a:rPr lang="en-US"/>
              <a:t>The law sets the floor, not the ceiling.  </a:t>
            </a:r>
          </a:p>
          <a:p>
            <a:pPr marL="457200" indent="-457200"/>
            <a:r>
              <a:rPr lang="en-US"/>
              <a:t>How your treat your students and employees figures not just into legal compliance, but also:</a:t>
            </a:r>
          </a:p>
          <a:p>
            <a:pPr marL="914400" lvl="1" indent="-457200"/>
            <a:r>
              <a:rPr lang="en-US" sz="2800"/>
              <a:t>Retention</a:t>
            </a:r>
          </a:p>
          <a:p>
            <a:pPr marL="914400" lvl="1" indent="-457200"/>
            <a:r>
              <a:rPr lang="en-US" sz="2800"/>
              <a:t>Recruiting</a:t>
            </a:r>
          </a:p>
          <a:p>
            <a:pPr marL="914400" lvl="1" indent="-457200"/>
            <a:r>
              <a:rPr lang="en-US" sz="2800"/>
              <a:t>Public Relations</a:t>
            </a:r>
          </a:p>
          <a:p>
            <a:pPr marL="914400" lvl="1" indent="-457200"/>
            <a:r>
              <a:rPr lang="en-US" sz="2800"/>
              <a:t>Donations</a:t>
            </a:r>
          </a:p>
          <a:p>
            <a:pPr marL="457200" indent="-457200"/>
            <a:r>
              <a:rPr lang="en-US"/>
              <a:t>What is both compliant and consistent with your institution’s ethic of care?</a:t>
            </a:r>
          </a:p>
          <a:p>
            <a:endParaRPr lang="en-US"/>
          </a:p>
        </p:txBody>
      </p:sp>
      <p:sp>
        <p:nvSpPr>
          <p:cNvPr id="4" name="Title 3"/>
          <p:cNvSpPr>
            <a:spLocks noGrp="1"/>
          </p:cNvSpPr>
          <p:nvPr>
            <p:ph type="title" idx="4294967295"/>
          </p:nvPr>
        </p:nvSpPr>
        <p:spPr>
          <a:xfrm>
            <a:off x="555624" y="365125"/>
            <a:ext cx="10798175" cy="1085723"/>
          </a:xfrm>
        </p:spPr>
        <p:txBody>
          <a:bodyPr/>
          <a:lstStyle/>
          <a:p>
            <a:pPr rtl="0" eaLnBrk="1" latinLnBrk="0" hangingPunct="1"/>
            <a:r>
              <a:rPr lang="en-US" sz="3600" b="1" kern="1200">
                <a:solidFill>
                  <a:srgbClr val="0176BB"/>
                </a:solidFill>
                <a:effectLst/>
                <a:latin typeface="Calibri" panose="020f0502020204030204" pitchFamily="34" charset="0"/>
                <a:ea typeface="+mn-ea"/>
                <a:cs typeface="+mn-cs"/>
              </a:rPr>
              <a:t>Final Thoughts</a:t>
            </a:r>
            <a:endParaRPr lang="en-US">
              <a:effectLst/>
            </a:endParaRPr>
          </a:p>
        </p:txBody>
      </p:sp>
    </p:spTree>
    <p:extLst>
      <p:ext uri="{BB962C8B-B14F-4D97-AF65-F5344CB8AC3E}">
        <p14:creationId val="2025304807"/>
      </p:ext>
    </p:extLst>
  </p:cSld>
  <p:clrMapOvr>
    <a:masterClrMapping/>
  </p:clrMapOvr>
  <p:transition/>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Tree>
    <p:extLst>
      <p:ext uri="{BB962C8B-B14F-4D97-AF65-F5344CB8AC3E}">
        <p14:creationId val="4083374566"/>
      </p:ext>
    </p:extLst>
  </p:cSld>
  <p:clrMapOvr>
    <a:masterClrMapping/>
  </p:clrMapOvr>
  <p:transition/>
  <p:timing/>
</p:sld>
</file>

<file path=ppt/tags/tag1.xml><?xml version="1.0" encoding="utf-8"?>
<p:tagLst xmlns:p="http://schemas.openxmlformats.org/presentationml/2006/main">
  <p:tag name="AS_NET" val="4.0.30319.42000"/>
  <p:tag name="AS_OS" val="Microsoft Windows NT 10.0.17763.0"/>
  <p:tag name="AS_RELEASE_DATE" val="2024.03.14"/>
  <p:tag name="AS_TITLE" val="Aspose.Slides for .NET 4.0 Client Profile"/>
  <p:tag name="AS_VERSION" val="24.3"/>
</p:tagLst>
</file>

<file path=ppt/theme/theme1.xml><?xml version="1.0" encoding="utf-8"?>
<a:theme xmlns:r="http://schemas.openxmlformats.org/officeDocument/2006/relationships" xmlns:a="http://schemas.openxmlformats.org/drawingml/2006/main" name="theme 1">
  <a:themeElements>
    <a:clrScheme name="Bricker Graydon">
      <a:dk1>
        <a:sysClr val="windowText" lastClr="000000"/>
      </a:dk1>
      <a:lt1>
        <a:sysClr val="window" lastClr="FFFFFF"/>
      </a:lt1>
      <a:dk2>
        <a:srgbClr val="44546A"/>
      </a:dk2>
      <a:lt2>
        <a:srgbClr val="E7E6E6"/>
      </a:lt2>
      <a:accent1>
        <a:srgbClr val="0075C9"/>
      </a:accent1>
      <a:accent2>
        <a:srgbClr val="80BB00"/>
      </a:accent2>
      <a:accent3>
        <a:srgbClr val="002B49"/>
      </a:accent3>
      <a:accent4>
        <a:srgbClr val="FFFFFF"/>
      </a:accent4>
      <a:accent5>
        <a:srgbClr val="F3901D"/>
      </a:accent5>
      <a:accent6>
        <a:srgbClr val="ACADAF"/>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theme 1" id="{62610571-4C09-451C-A70D-3D45169B4B03}" vid="{968D2FBB-8E72-490E-9BE6-6C766D3DC872}"/>
    </a:ext>
  </a:extLst>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customXml/_rels/item1.xml.rels>&#65279;<?xml version="1.0" encoding="utf-8" standalone="yes"?><Relationships xmlns="http://schemas.openxmlformats.org/package/2006/relationships"><Relationship Id="rId1" Type="http://schemas.openxmlformats.org/officeDocument/2006/relationships/customXmlProps" Target="itemProps1.xml" /></Relationships>
</file>

<file path=customXml/item1.xml><?xml version="1.0" encoding="utf-8"?>
<properties xmlns="http://www.imanage.com/work/xmlschema">
  <documentid>INCOMPLIANCE!1000140349.1</documentid>
  <senderid>KSTRY</senderid>
  <senderemail>KSTRYFFELER@BRICKERGRAYDON.COM</senderemail>
  <lastmodified>2025-04-18T09:49:54.0000000-04:00</lastmodified>
  <database>INCOMPLIANCE</database>
</properties>
</file>

<file path=customXml/itemProps1.xml><?xml version="1.0" encoding="utf-8"?>
<ds:datastoreItem xmlns:ds="http://schemas.openxmlformats.org/officeDocument/2006/customXml" ds:itemID="{3B26ED0F-7A80-486D-BE24-C9F6A5E3A47B}">
  <ds:schemaRefs>
    <ds:schemaRef ds:uri="http://www.imanage.com/work/xmlschema"/>
  </ds:schemaRefs>
</ds:datastoreItem>
</file>

<file path=docProps/app.xml><?xml version="1.0" encoding="utf-8"?>
<Properties xmlns:vt="http://schemas.openxmlformats.org/officeDocument/2006/docPropsVTypes" xmlns="http://schemas.openxmlformats.org/officeDocument/2006/extended-properties">
  <Company/>
  <PresentationFormat>Widescreen</PresentationFormat>
  <Paragraphs>0</Paragraphs>
  <Slides>0</Slides>
  <Notes>0</Notes>
  <TotalTime>0</TotalTime>
  <HiddenSlides>0</HiddenSlides>
  <MMClips>0</MMClips>
  <ScaleCrop>0</ScaleCrop>
  <LinksUpToDate>0</LinksUpToDate>
  <SharedDoc>0</SharedDoc>
  <HyperlinksChanged>0</HyperlinksChanged>
  <Application>Aspose.Slides for .NET</Application>
  <AppVersion>24.0300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dcterms:created xsi:type="dcterms:W3CDTF">1601-01-01T00:00:00Z</dcterms:created>
  <dcterms:modified xsi:type="dcterms:W3CDTF">1601-01-01T00:00:00Z</dcterms:modified>
</cp:coreProperties>
</file>

<file path=docProps/custom.xml><?xml version="1.0" encoding="utf-8"?>
<Properties xmlns:vt="http://schemas.openxmlformats.org/officeDocument/2006/docPropsVTypes" xmlns="http://schemas.openxmlformats.org/officeDocument/2006/custom-properties"/>
</file>